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5D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14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715FC-3A09-4390-98BF-551632F2FF0D}" type="datetimeFigureOut">
              <a:rPr lang="hr-HR" smtClean="0"/>
              <a:pPr/>
              <a:t>4.6.2014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496A3A-8367-4197-A02C-763F9DAB88AE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82F47-2DDC-428C-9799-39BED6E105CE}" type="datetimeFigureOut">
              <a:rPr lang="hr-HR" smtClean="0"/>
              <a:pPr/>
              <a:t>4.6.2014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67BDE-B06B-419E-8741-A9CA9A15F70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pull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82F47-2DDC-428C-9799-39BED6E105CE}" type="datetimeFigureOut">
              <a:rPr lang="hr-HR" smtClean="0"/>
              <a:pPr/>
              <a:t>4.6.2014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67BDE-B06B-419E-8741-A9CA9A15F70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pull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82F47-2DDC-428C-9799-39BED6E105CE}" type="datetimeFigureOut">
              <a:rPr lang="hr-HR" smtClean="0"/>
              <a:pPr/>
              <a:t>4.6.2014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67BDE-B06B-419E-8741-A9CA9A15F70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pull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82F47-2DDC-428C-9799-39BED6E105CE}" type="datetimeFigureOut">
              <a:rPr lang="hr-HR" smtClean="0"/>
              <a:pPr/>
              <a:t>4.6.2014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67BDE-B06B-419E-8741-A9CA9A15F70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pull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82F47-2DDC-428C-9799-39BED6E105CE}" type="datetimeFigureOut">
              <a:rPr lang="hr-HR" smtClean="0"/>
              <a:pPr/>
              <a:t>4.6.2014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67BDE-B06B-419E-8741-A9CA9A15F70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pull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82F47-2DDC-428C-9799-39BED6E105CE}" type="datetimeFigureOut">
              <a:rPr lang="hr-HR" smtClean="0"/>
              <a:pPr/>
              <a:t>4.6.2014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67BDE-B06B-419E-8741-A9CA9A15F70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pull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82F47-2DDC-428C-9799-39BED6E105CE}" type="datetimeFigureOut">
              <a:rPr lang="hr-HR" smtClean="0"/>
              <a:pPr/>
              <a:t>4.6.2014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67BDE-B06B-419E-8741-A9CA9A15F70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pull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82F47-2DDC-428C-9799-39BED6E105CE}" type="datetimeFigureOut">
              <a:rPr lang="hr-HR" smtClean="0"/>
              <a:pPr/>
              <a:t>4.6.2014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67BDE-B06B-419E-8741-A9CA9A15F70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pull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82F47-2DDC-428C-9799-39BED6E105CE}" type="datetimeFigureOut">
              <a:rPr lang="hr-HR" smtClean="0"/>
              <a:pPr/>
              <a:t>4.6.2014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67BDE-B06B-419E-8741-A9CA9A15F70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pull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82F47-2DDC-428C-9799-39BED6E105CE}" type="datetimeFigureOut">
              <a:rPr lang="hr-HR" smtClean="0"/>
              <a:pPr/>
              <a:t>4.6.2014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67BDE-B06B-419E-8741-A9CA9A15F70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pull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82F47-2DDC-428C-9799-39BED6E105CE}" type="datetimeFigureOut">
              <a:rPr lang="hr-HR" smtClean="0"/>
              <a:pPr/>
              <a:t>4.6.2014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67BDE-B06B-419E-8741-A9CA9A15F70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pull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82F47-2DDC-428C-9799-39BED6E105CE}" type="datetimeFigureOut">
              <a:rPr lang="hr-HR" smtClean="0"/>
              <a:pPr/>
              <a:t>4.6.2014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67BDE-B06B-419E-8741-A9CA9A15F70E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9712" y="260648"/>
            <a:ext cx="6624736" cy="1224136"/>
          </a:xfrm>
        </p:spPr>
        <p:txBody>
          <a:bodyPr>
            <a:noAutofit/>
          </a:bodyPr>
          <a:lstStyle/>
          <a:p>
            <a:r>
              <a:rPr lang="hr-HR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TIGAR</a:t>
            </a:r>
            <a:endParaRPr lang="hr-HR" sz="9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332656"/>
            <a:ext cx="8496944" cy="6120680"/>
          </a:xfrm>
          <a:solidFill>
            <a:schemeClr val="bg1">
              <a:alpha val="58000"/>
            </a:schemeClr>
          </a:solidFill>
        </p:spPr>
        <p:txBody>
          <a:bodyPr>
            <a:noAutofit/>
          </a:bodyPr>
          <a:lstStyle/>
          <a:p>
            <a:r>
              <a:rPr lang="hr-HR" sz="3600" dirty="0" smtClean="0">
                <a:latin typeface="Comic Sans MS" pitchFamily="66" charset="0"/>
              </a:rPr>
              <a:t>Tigrovi vide u boji baš kao i ljudi </a:t>
            </a:r>
          </a:p>
          <a:p>
            <a:r>
              <a:rPr lang="hr-HR" sz="3600" dirty="0" smtClean="0">
                <a:latin typeface="Comic Sans MS" pitchFamily="66" charset="0"/>
              </a:rPr>
              <a:t>Oni ne riču na životinje. Riku koriste isključivo za komuniciranje s drugim tigrovima, a na lovinu sikću </a:t>
            </a:r>
          </a:p>
          <a:p>
            <a:r>
              <a:rPr lang="hr-HR" sz="3600" dirty="0" smtClean="0">
                <a:latin typeface="Comic Sans MS" pitchFamily="66" charset="0"/>
              </a:rPr>
              <a:t>Dokazano je da tigrovi imitiraju glasanje drugih životinja kako bi lakše privukli plijen</a:t>
            </a:r>
          </a:p>
          <a:p>
            <a:r>
              <a:rPr lang="hr-HR" sz="3600" dirty="0" smtClean="0">
                <a:latin typeface="Comic Sans MS" pitchFamily="66" charset="0"/>
              </a:rPr>
              <a:t>Za razliku od drugih mačaka tigrovi vole vodu. često traže vodu za igru ili opuštanje</a:t>
            </a:r>
            <a:endParaRPr lang="hr-HR" sz="3600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Autofit/>
          </a:bodyPr>
          <a:lstStyle/>
          <a:p>
            <a:r>
              <a:rPr lang="hr-HR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HVALA NA PAŽNJI</a:t>
            </a:r>
            <a:endParaRPr lang="hr-HR" sz="7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877272"/>
            <a:ext cx="8892480" cy="7920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r-HR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 IZRADILA: LUCIJA KRALJEVIĆ</a:t>
            </a:r>
            <a:endParaRPr lang="hr-HR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4664"/>
            <a:ext cx="8291264" cy="996355"/>
          </a:xfrm>
        </p:spPr>
        <p:txBody>
          <a:bodyPr>
            <a:noAutofit/>
          </a:bodyPr>
          <a:lstStyle/>
          <a:p>
            <a:endParaRPr lang="hr-HR" sz="1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hr-HR" sz="28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hr-HR" sz="1000" dirty="0">
              <a:solidFill>
                <a:schemeClr val="bg1"/>
              </a:solidFill>
              <a:latin typeface="Comic Sans MS" pitchFamily="66" charset="0"/>
            </a:endParaRPr>
          </a:p>
          <a:p>
            <a:endParaRPr lang="hr-HR" sz="1000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620688"/>
            <a:ext cx="7056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dirty="0">
                <a:solidFill>
                  <a:schemeClr val="bg1"/>
                </a:solidFill>
                <a:latin typeface="Comic Sans MS" pitchFamily="66" charset="0"/>
              </a:rPr>
              <a:t>RASPROSTRANJENOST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4221088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smtClean="0">
                <a:solidFill>
                  <a:schemeClr val="bg1"/>
                </a:solidFill>
                <a:latin typeface="Comic Sans MS" pitchFamily="66" charset="0"/>
              </a:rPr>
              <a:t>Tigar živi od Indije na istoku do Kine i Jugoistočne Azije, a prema sjeveru do Amura i dalje do istočnog Sibira.</a:t>
            </a:r>
            <a:endParaRPr lang="hr-HR" sz="36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8" name="Picture 7" descr="Tiger_distribution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027884"/>
          </a:xfrm>
          <a:prstGeom prst="rect">
            <a:avLst/>
          </a:prstGeo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hr-HR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PODVRSTE</a:t>
            </a:r>
            <a:endParaRPr lang="hr-HR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525963"/>
          </a:xfrm>
        </p:spPr>
        <p:txBody>
          <a:bodyPr>
            <a:normAutofit/>
          </a:bodyPr>
          <a:lstStyle/>
          <a:p>
            <a:r>
              <a:rPr lang="hr-HR" sz="3600" dirty="0" smtClean="0">
                <a:solidFill>
                  <a:schemeClr val="bg1"/>
                </a:solidFill>
                <a:latin typeface="Comic Sans MS" pitchFamily="66" charset="0"/>
              </a:rPr>
              <a:t>Postoje mnoge podvrste tigra najpoznatije su:</a:t>
            </a:r>
          </a:p>
          <a:p>
            <a:pPr>
              <a:buNone/>
            </a:pPr>
            <a:r>
              <a:rPr lang="hr-HR" sz="3600" dirty="0" smtClean="0">
                <a:latin typeface="Comic Sans MS" pitchFamily="66" charset="0"/>
              </a:rPr>
              <a:t>       </a:t>
            </a:r>
            <a:endParaRPr lang="hr-HR" sz="3600" dirty="0">
              <a:latin typeface="Comic Sans MS" pitchFamily="66" charset="0"/>
            </a:endParaRPr>
          </a:p>
        </p:txBody>
      </p:sp>
      <p:pic>
        <p:nvPicPr>
          <p:cNvPr id="5" name="Picture 4" descr="naslovn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284984"/>
            <a:ext cx="3744416" cy="2340260"/>
          </a:xfrm>
          <a:prstGeom prst="rect">
            <a:avLst/>
          </a:prstGeom>
        </p:spPr>
      </p:pic>
      <p:pic>
        <p:nvPicPr>
          <p:cNvPr id="6" name="Picture 5" descr="preuzm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4293096"/>
            <a:ext cx="3516726" cy="22322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3568" y="2708920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chemeClr val="bg1"/>
                </a:solidFill>
                <a:latin typeface="Comic Sans MS" pitchFamily="66" charset="0"/>
              </a:rPr>
              <a:t>Sibirski tigar</a:t>
            </a:r>
            <a:endParaRPr lang="hr-HR" sz="32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6016" y="3645024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chemeClr val="bg1"/>
                </a:solidFill>
                <a:latin typeface="Comic Sans MS" pitchFamily="66" charset="0"/>
              </a:rPr>
              <a:t>Bengalski tigar</a:t>
            </a:r>
            <a:endParaRPr lang="hr-HR" sz="32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36712" y="476672"/>
            <a:ext cx="8424936" cy="1296144"/>
          </a:xfrm>
        </p:spPr>
        <p:txBody>
          <a:bodyPr>
            <a:normAutofit/>
          </a:bodyPr>
          <a:lstStyle/>
          <a:p>
            <a:r>
              <a:rPr lang="hr-HR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IZGLED</a:t>
            </a:r>
            <a:endParaRPr lang="hr-HR" sz="6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3833664"/>
            <a:ext cx="8820472" cy="3024336"/>
          </a:xfrm>
          <a:solidFill>
            <a:schemeClr val="bg1">
              <a:alpha val="44000"/>
            </a:schemeClr>
          </a:solidFill>
        </p:spPr>
        <p:txBody>
          <a:bodyPr>
            <a:noAutofit/>
          </a:bodyPr>
          <a:lstStyle/>
          <a:p>
            <a:r>
              <a:rPr lang="hr-HR" dirty="0">
                <a:latin typeface="Comic Sans MS" pitchFamily="66" charset="0"/>
              </a:rPr>
              <a:t>T</a:t>
            </a:r>
            <a:r>
              <a:rPr lang="hr-HR" dirty="0" smtClean="0">
                <a:latin typeface="Comic Sans MS" pitchFamily="66" charset="0"/>
              </a:rPr>
              <a:t>igar je </a:t>
            </a:r>
            <a:r>
              <a:rPr lang="hr-HR" dirty="0">
                <a:latin typeface="Comic Sans MS" pitchFamily="66" charset="0"/>
              </a:rPr>
              <a:t>d</a:t>
            </a:r>
            <a:r>
              <a:rPr lang="hr-HR" dirty="0" smtClean="0">
                <a:latin typeface="Comic Sans MS" pitchFamily="66" charset="0"/>
              </a:rPr>
              <a:t>ug </a:t>
            </a:r>
            <a:r>
              <a:rPr lang="hr-HR" dirty="0" smtClean="0">
                <a:latin typeface="Comic Sans MS" pitchFamily="66" charset="0"/>
              </a:rPr>
              <a:t>140 cm, a rep mu je još oko 60 cm. Mužjaci teže 120 kg, a ženke oko 90 kg. Sibirski tigar je bitno veći. Dužina tijela može biti čak i 3 metra. Rep je dug 90 cm, a može doseći težinu preko 350 kg (ženka 300 kg).</a:t>
            </a:r>
            <a:endParaRPr lang="hr-HR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32656" y="0"/>
            <a:ext cx="8229600" cy="1143000"/>
          </a:xfrm>
        </p:spPr>
        <p:txBody>
          <a:bodyPr>
            <a:normAutofit/>
          </a:bodyPr>
          <a:lstStyle/>
          <a:p>
            <a:r>
              <a:rPr lang="hr-HR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TIGAR I ČOVJEK</a:t>
            </a:r>
            <a:endParaRPr lang="hr-HR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3466728" cy="5001419"/>
          </a:xfrm>
        </p:spPr>
        <p:txBody>
          <a:bodyPr>
            <a:normAutofit/>
          </a:bodyPr>
          <a:lstStyle/>
          <a:p>
            <a:r>
              <a:rPr lang="hr-HR" sz="4400" dirty="0" smtClean="0">
                <a:solidFill>
                  <a:schemeClr val="bg1"/>
                </a:solidFill>
                <a:latin typeface="Comic Sans MS" pitchFamily="66" charset="0"/>
              </a:rPr>
              <a:t>Tigar ima izrazito oštre zube</a:t>
            </a:r>
          </a:p>
          <a:p>
            <a:r>
              <a:rPr lang="hr-HR" sz="4400" dirty="0" smtClean="0">
                <a:solidFill>
                  <a:schemeClr val="bg1"/>
                </a:solidFill>
                <a:latin typeface="Comic Sans MS" pitchFamily="66" charset="0"/>
              </a:rPr>
              <a:t>Može biti jako opasan za čovjeka</a:t>
            </a:r>
            <a:endParaRPr lang="hr-HR" sz="4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4" name="Picture 3" descr="399px-Tigergebi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1052736"/>
            <a:ext cx="3597394" cy="5400600"/>
          </a:xfrm>
          <a:prstGeom prst="rect">
            <a:avLst/>
          </a:prstGeo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0"/>
            </a:schemeClr>
          </a:solidFill>
        </p:spPr>
        <p:txBody>
          <a:bodyPr>
            <a:normAutofit/>
          </a:bodyPr>
          <a:lstStyle/>
          <a:p>
            <a:r>
              <a:rPr lang="hr-HR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PREHRANA I LOV</a:t>
            </a:r>
            <a:endParaRPr lang="hr-HR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5141168"/>
          </a:xfrm>
          <a:solidFill>
            <a:schemeClr val="bg1">
              <a:alpha val="48000"/>
            </a:schemeClr>
          </a:solidFill>
        </p:spPr>
        <p:txBody>
          <a:bodyPr>
            <a:noAutofit/>
          </a:bodyPr>
          <a:lstStyle/>
          <a:p>
            <a:r>
              <a:rPr lang="hr-HR" sz="4000" dirty="0" smtClean="0">
                <a:latin typeface="Comic Sans MS" pitchFamily="66" charset="0"/>
              </a:rPr>
              <a:t>Tigar je </a:t>
            </a:r>
            <a:r>
              <a:rPr lang="hr-HR" sz="4000" dirty="0" smtClean="0">
                <a:latin typeface="Comic Sans MS" pitchFamily="66" charset="0"/>
              </a:rPr>
              <a:t>mesožder, </a:t>
            </a:r>
            <a:r>
              <a:rPr lang="hr-HR" sz="4000" dirty="0" smtClean="0">
                <a:latin typeface="Comic Sans MS" pitchFamily="66" charset="0"/>
              </a:rPr>
              <a:t>na dan mu je potrebno 9 kilograma mesa</a:t>
            </a:r>
          </a:p>
          <a:p>
            <a:r>
              <a:rPr lang="hr-HR" sz="4000" dirty="0">
                <a:latin typeface="Comic Sans MS" pitchFamily="66" charset="0"/>
              </a:rPr>
              <a:t>K</a:t>
            </a:r>
            <a:r>
              <a:rPr lang="vi-VN" sz="4000" dirty="0">
                <a:latin typeface="Comic Sans MS" pitchFamily="66" charset="0"/>
              </a:rPr>
              <a:t>ad lovina prođe kraj njega, skoči na nju i ugrizom u grlo joj</a:t>
            </a:r>
            <a:r>
              <a:rPr lang="hr-HR" sz="4000" dirty="0">
                <a:latin typeface="Comic Sans MS" pitchFamily="66" charset="0"/>
              </a:rPr>
              <a:t> </a:t>
            </a:r>
            <a:r>
              <a:rPr lang="vi-VN" sz="4000" dirty="0">
                <a:latin typeface="Comic Sans MS" pitchFamily="66" charset="0"/>
              </a:rPr>
              <a:t>slama  vrat.</a:t>
            </a:r>
            <a:endParaRPr lang="hr-HR" sz="4000" dirty="0">
              <a:latin typeface="Comic Sans MS" pitchFamily="66" charset="0"/>
            </a:endParaRPr>
          </a:p>
          <a:p>
            <a:r>
              <a:rPr lang="hr-HR" sz="4000" dirty="0" smtClean="0">
                <a:latin typeface="Comic Sans MS" pitchFamily="66" charset="0"/>
              </a:rPr>
              <a:t>Omiljena hrana su mu bivoli i jeleni a zna pojesti zmije, žabe, miševe…</a:t>
            </a:r>
            <a:endParaRPr lang="hr-HR" sz="4000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28600" y="0"/>
            <a:ext cx="8229600" cy="1143000"/>
          </a:xfrm>
        </p:spPr>
        <p:txBody>
          <a:bodyPr>
            <a:normAutofit/>
          </a:bodyPr>
          <a:lstStyle/>
          <a:p>
            <a:r>
              <a:rPr lang="hr-HR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RAZMNOŽAVANJE</a:t>
            </a:r>
            <a:endParaRPr lang="hr-HR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8229600" cy="4525963"/>
          </a:xfrm>
          <a:solidFill>
            <a:schemeClr val="bg1">
              <a:alpha val="55000"/>
            </a:schemeClr>
          </a:solidFill>
        </p:spPr>
        <p:txBody>
          <a:bodyPr>
            <a:normAutofit/>
          </a:bodyPr>
          <a:lstStyle/>
          <a:p>
            <a:r>
              <a:rPr lang="hr-HR" sz="3600" dirty="0">
                <a:latin typeface="Comic Sans MS" pitchFamily="66" charset="0"/>
              </a:rPr>
              <a:t>Nakon skotnosti od 95 do 112 dana, tigrica koti dva do </a:t>
            </a:r>
            <a:r>
              <a:rPr lang="hr-HR" sz="3600" dirty="0" smtClean="0">
                <a:latin typeface="Comic Sans MS" pitchFamily="66" charset="0"/>
              </a:rPr>
              <a:t>č</a:t>
            </a:r>
            <a:r>
              <a:rPr lang="hr-HR" sz="3600" dirty="0" smtClean="0">
                <a:latin typeface="Comic Sans MS" pitchFamily="66" charset="0"/>
              </a:rPr>
              <a:t>etiri mlada</a:t>
            </a:r>
            <a:endParaRPr lang="hr-HR" sz="3600" dirty="0" smtClean="0">
              <a:latin typeface="Comic Sans MS" pitchFamily="66" charset="0"/>
            </a:endParaRPr>
          </a:p>
          <a:p>
            <a:r>
              <a:rPr lang="hr-HR" sz="3600" dirty="0" smtClean="0">
                <a:latin typeface="Comic Sans MS" pitchFamily="66" charset="0"/>
              </a:rPr>
              <a:t> Doji ih oko 6 mjeseci, a nakon toga kreću s majkom prvi put u lov. </a:t>
            </a:r>
          </a:p>
          <a:p>
            <a:r>
              <a:rPr lang="hr-HR" sz="3600" dirty="0" smtClean="0">
                <a:latin typeface="Comic Sans MS" pitchFamily="66" charset="0"/>
              </a:rPr>
              <a:t>Majka ne dozvoljava približavanje drugim pripadnicima svoje vrste, čak niti ocu.</a:t>
            </a:r>
            <a:endParaRPr lang="hr-HR" sz="3600" dirty="0">
              <a:latin typeface="Comic Sans MS" pitchFamily="66" charset="0"/>
            </a:endParaRPr>
          </a:p>
        </p:txBody>
      </p:sp>
      <p:pic>
        <p:nvPicPr>
          <p:cNvPr id="4" name="Picture 3" descr="MAL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4644008"/>
            <a:ext cx="4427984" cy="22139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72616" y="0"/>
            <a:ext cx="8229600" cy="1143000"/>
          </a:xfrm>
        </p:spPr>
        <p:txBody>
          <a:bodyPr>
            <a:normAutofit/>
          </a:bodyPr>
          <a:lstStyle/>
          <a:p>
            <a:r>
              <a:rPr lang="hr-HR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UGROŽENOST</a:t>
            </a:r>
            <a:endParaRPr lang="hr-HR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229600" cy="4525963"/>
          </a:xfrm>
        </p:spPr>
        <p:txBody>
          <a:bodyPr>
            <a:normAutofit/>
          </a:bodyPr>
          <a:lstStyle/>
          <a:p>
            <a:r>
              <a:rPr lang="hr-HR" dirty="0" smtClean="0">
                <a:solidFill>
                  <a:schemeClr val="bg1"/>
                </a:solidFill>
                <a:latin typeface="Comic Sans MS" pitchFamily="66" charset="0"/>
              </a:rPr>
              <a:t>Tigrovi su vrlo ugrožena vrsta ima ih oko 5.000 do 7.000. Zapravo, tigrova je više u zoološkim vrtovima, nego u divljini.</a:t>
            </a:r>
          </a:p>
          <a:p>
            <a:r>
              <a:rPr lang="hr-HR" dirty="0">
                <a:solidFill>
                  <a:schemeClr val="bg1"/>
                </a:solidFill>
                <a:latin typeface="Comic Sans MS" pitchFamily="66" charset="0"/>
              </a:rPr>
              <a:t>U idućih bi nekoliko godina tigrovi u prirodi mogli izumrijeti, pa bi se mogli </a:t>
            </a:r>
            <a:r>
              <a:rPr lang="hr-HR" dirty="0" smtClean="0">
                <a:solidFill>
                  <a:schemeClr val="bg1"/>
                </a:solidFill>
                <a:latin typeface="Comic Sans MS" pitchFamily="66" charset="0"/>
              </a:rPr>
              <a:t>vidjeti </a:t>
            </a:r>
            <a:r>
              <a:rPr lang="hr-HR" dirty="0">
                <a:solidFill>
                  <a:schemeClr val="bg1"/>
                </a:solidFill>
                <a:latin typeface="Comic Sans MS" pitchFamily="66" charset="0"/>
              </a:rPr>
              <a:t>samo iza ograde. </a:t>
            </a:r>
          </a:p>
        </p:txBody>
      </p:sp>
      <p:pic>
        <p:nvPicPr>
          <p:cNvPr id="7" name="Picture 6" descr="tiger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4221088"/>
            <a:ext cx="3288365" cy="2466274"/>
          </a:xfrm>
          <a:prstGeom prst="rect">
            <a:avLst/>
          </a:prstGeom>
        </p:spPr>
      </p:pic>
      <p:pic>
        <p:nvPicPr>
          <p:cNvPr id="8" name="Picture 7" descr="White_Tiger_Zoo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4221088"/>
            <a:ext cx="3312368" cy="2484276"/>
          </a:xfrm>
          <a:prstGeom prst="rect">
            <a:avLst/>
          </a:prstGeo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ZANIMLJIVOSTI O TIGRU</a:t>
            </a:r>
            <a:endParaRPr lang="hr-HR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424936" cy="5328592"/>
          </a:xfrm>
          <a:solidFill>
            <a:schemeClr val="bg1">
              <a:alpha val="54000"/>
            </a:schemeClr>
          </a:solidFill>
        </p:spPr>
        <p:txBody>
          <a:bodyPr>
            <a:noAutofit/>
          </a:bodyPr>
          <a:lstStyle/>
          <a:p>
            <a:r>
              <a:rPr lang="hr-HR" sz="3600" dirty="0" smtClean="0">
                <a:latin typeface="Comic Sans MS" pitchFamily="66" charset="0"/>
              </a:rPr>
              <a:t>Tigrove pruge su jedinstvene kao i ljudski otisak prsta-ne postoje dva jednaka</a:t>
            </a:r>
          </a:p>
          <a:p>
            <a:r>
              <a:rPr lang="hr-HR" sz="3600" dirty="0" smtClean="0">
                <a:latin typeface="Comic Sans MS" pitchFamily="66" charset="0"/>
              </a:rPr>
              <a:t>Kada bismo tigra obrijali, na njegovoj koži bi se sve jedno vidjele pruge kakve tigar ima na svome krznu</a:t>
            </a:r>
          </a:p>
          <a:p>
            <a:r>
              <a:rPr lang="hr-HR" sz="3600" dirty="0" smtClean="0">
                <a:latin typeface="Comic Sans MS" pitchFamily="66" charset="0"/>
              </a:rPr>
              <a:t>Iako najčešće ubijaju svojim 10 cm dugačkim očnjacima , tigrov udarac šapom ja dovoljno jak da ubije lovinu</a:t>
            </a:r>
            <a:endParaRPr lang="hr-HR" sz="3600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202</Words>
  <Application>Microsoft Office PowerPoint</Application>
  <PresentationFormat>On-screen Show (4:3)</PresentationFormat>
  <Paragraphs>36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TIGAR</vt:lpstr>
      <vt:lpstr>Slide 2</vt:lpstr>
      <vt:lpstr>PODVRSTE</vt:lpstr>
      <vt:lpstr>IZGLED</vt:lpstr>
      <vt:lpstr>TIGAR I ČOVJEK</vt:lpstr>
      <vt:lpstr>PREHRANA I LOV</vt:lpstr>
      <vt:lpstr>RAZMNOŽAVANJE</vt:lpstr>
      <vt:lpstr>UGROŽENOST</vt:lpstr>
      <vt:lpstr>ZANIMLJIVOSTI O TIGRU</vt:lpstr>
      <vt:lpstr>Slide 10</vt:lpstr>
      <vt:lpstr>HVALA NA PAŽNJI</vt:lpstr>
    </vt:vector>
  </TitlesOfParts>
  <Company>MZOS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TIGAR</dc:title>
  <dc:creator>ucenik</dc:creator>
  <cp:lastModifiedBy>ucenik</cp:lastModifiedBy>
  <cp:revision>15</cp:revision>
  <dcterms:created xsi:type="dcterms:W3CDTF">2014-05-30T09:02:55Z</dcterms:created>
  <dcterms:modified xsi:type="dcterms:W3CDTF">2014-06-04T16:27:21Z</dcterms:modified>
</cp:coreProperties>
</file>