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3" r:id="rId8"/>
    <p:sldId id="262" r:id="rId9"/>
    <p:sldId id="267" r:id="rId10"/>
    <p:sldId id="264" r:id="rId11"/>
    <p:sldId id="266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0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209362C-57C3-413A-BBB6-A45F11615EFA}" type="datetimeFigureOut">
              <a:rPr lang="hr-HR" smtClean="0"/>
              <a:pPr/>
              <a:t>4.6.2014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34C4DEF-8963-4940-BFB8-E234EAB446A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362C-57C3-413A-BBB6-A45F11615EFA}" type="datetimeFigureOut">
              <a:rPr lang="hr-HR" smtClean="0"/>
              <a:pPr/>
              <a:t>4.6.2014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C4DEF-8963-4940-BFB8-E234EAB446A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362C-57C3-413A-BBB6-A45F11615EFA}" type="datetimeFigureOut">
              <a:rPr lang="hr-HR" smtClean="0"/>
              <a:pPr/>
              <a:t>4.6.2014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C4DEF-8963-4940-BFB8-E234EAB446A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209362C-57C3-413A-BBB6-A45F11615EFA}" type="datetimeFigureOut">
              <a:rPr lang="hr-HR" smtClean="0"/>
              <a:pPr/>
              <a:t>4.6.2014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34C4DEF-8963-4940-BFB8-E234EAB446A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209362C-57C3-413A-BBB6-A45F11615EFA}" type="datetimeFigureOut">
              <a:rPr lang="hr-HR" smtClean="0"/>
              <a:pPr/>
              <a:t>4.6.2014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34C4DEF-8963-4940-BFB8-E234EAB446A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362C-57C3-413A-BBB6-A45F11615EFA}" type="datetimeFigureOut">
              <a:rPr lang="hr-HR" smtClean="0"/>
              <a:pPr/>
              <a:t>4.6.2014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C4DEF-8963-4940-BFB8-E234EAB446A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362C-57C3-413A-BBB6-A45F11615EFA}" type="datetimeFigureOut">
              <a:rPr lang="hr-HR" smtClean="0"/>
              <a:pPr/>
              <a:t>4.6.2014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C4DEF-8963-4940-BFB8-E234EAB446A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209362C-57C3-413A-BBB6-A45F11615EFA}" type="datetimeFigureOut">
              <a:rPr lang="hr-HR" smtClean="0"/>
              <a:pPr/>
              <a:t>4.6.2014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34C4DEF-8963-4940-BFB8-E234EAB446A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362C-57C3-413A-BBB6-A45F11615EFA}" type="datetimeFigureOut">
              <a:rPr lang="hr-HR" smtClean="0"/>
              <a:pPr/>
              <a:t>4.6.2014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C4DEF-8963-4940-BFB8-E234EAB446A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209362C-57C3-413A-BBB6-A45F11615EFA}" type="datetimeFigureOut">
              <a:rPr lang="hr-HR" smtClean="0"/>
              <a:pPr/>
              <a:t>4.6.2014</a:t>
            </a:fld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34C4DEF-8963-4940-BFB8-E234EAB446A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209362C-57C3-413A-BBB6-A45F11615EFA}" type="datetimeFigureOut">
              <a:rPr lang="hr-HR" smtClean="0"/>
              <a:pPr/>
              <a:t>4.6.2014</a:t>
            </a:fld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34C4DEF-8963-4940-BFB8-E234EAB446A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209362C-57C3-413A-BBB6-A45F11615EFA}" type="datetimeFigureOut">
              <a:rPr lang="hr-HR" smtClean="0"/>
              <a:pPr/>
              <a:t>4.6.2014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34C4DEF-8963-4940-BFB8-E234EAB446AE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pull dir="rd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s.wikipedia.org/wiki/Steve_Jobs" TargetMode="External"/><Relationship Id="rId7" Type="http://schemas.openxmlformats.org/officeDocument/2006/relationships/hyperlink" Target="http://hr.wikipedia.org/wiki/Pixar" TargetMode="External"/><Relationship Id="rId2" Type="http://schemas.openxmlformats.org/officeDocument/2006/relationships/hyperlink" Target="http://hr.wikipedia.org/wiki/Steve_Job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r.wikipedia.org/wiki/Apple_Inc" TargetMode="External"/><Relationship Id="rId5" Type="http://schemas.openxmlformats.org/officeDocument/2006/relationships/hyperlink" Target="http://www.omizio.com/apple/steve-jobs-vizionar-i-genije-iz-buducnosti/" TargetMode="External"/><Relationship Id="rId4" Type="http://schemas.openxmlformats.org/officeDocument/2006/relationships/hyperlink" Target="http://www.zivotopis.hr/biografija/steve-jobs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4000" t="-72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4869160"/>
            <a:ext cx="6172200" cy="1894362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Algerian" pitchFamily="82" charset="0"/>
              </a:rPr>
              <a:t>STEVE</a:t>
            </a:r>
            <a:r>
              <a:rPr lang="hr-HR" dirty="0" smtClean="0">
                <a:solidFill>
                  <a:schemeClr val="accent1"/>
                </a:solidFill>
                <a:latin typeface="Algerian" pitchFamily="82" charset="0"/>
              </a:rPr>
              <a:t>  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Algerian" pitchFamily="82" charset="0"/>
              </a:rPr>
              <a:t>JOBS</a:t>
            </a:r>
            <a:endParaRPr lang="hr-HR" dirty="0">
              <a:solidFill>
                <a:schemeClr val="bg1">
                  <a:lumMod val="50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233120" cy="114300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Izvori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3568" y="2132856"/>
            <a:ext cx="7355160" cy="3340968"/>
          </a:xfrm>
        </p:spPr>
        <p:txBody>
          <a:bodyPr/>
          <a:lstStyle/>
          <a:p>
            <a:r>
              <a:rPr lang="hr-HR" dirty="0" smtClean="0">
                <a:hlinkClick r:id="rId2"/>
              </a:rPr>
              <a:t>http://hr.wikipedia.org/</a:t>
            </a:r>
            <a:r>
              <a:rPr lang="hr-HR" dirty="0" err="1" smtClean="0">
                <a:hlinkClick r:id="rId2"/>
              </a:rPr>
              <a:t>wiki</a:t>
            </a:r>
            <a:r>
              <a:rPr lang="hr-HR" dirty="0" smtClean="0">
                <a:hlinkClick r:id="rId2"/>
              </a:rPr>
              <a:t>/Steve_</a:t>
            </a:r>
            <a:r>
              <a:rPr lang="hr-HR" dirty="0" err="1" smtClean="0">
                <a:hlinkClick r:id="rId2"/>
              </a:rPr>
              <a:t>Jobs</a:t>
            </a:r>
            <a:r>
              <a:rPr lang="hr-HR" dirty="0" smtClean="0"/>
              <a:t> </a:t>
            </a:r>
          </a:p>
          <a:p>
            <a:r>
              <a:rPr lang="hr-HR" dirty="0" smtClean="0">
                <a:hlinkClick r:id="rId3"/>
              </a:rPr>
              <a:t>http://bs.wikipedia.org/</a:t>
            </a:r>
            <a:r>
              <a:rPr lang="hr-HR" dirty="0" err="1" smtClean="0">
                <a:hlinkClick r:id="rId3"/>
              </a:rPr>
              <a:t>wiki</a:t>
            </a:r>
            <a:r>
              <a:rPr lang="hr-HR" dirty="0" smtClean="0">
                <a:hlinkClick r:id="rId3"/>
              </a:rPr>
              <a:t>/Steve_</a:t>
            </a:r>
            <a:r>
              <a:rPr lang="hr-HR" dirty="0" err="1" smtClean="0">
                <a:hlinkClick r:id="rId3"/>
              </a:rPr>
              <a:t>Jobs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http://www.zivotopis.hr/biografija/steve-</a:t>
            </a:r>
            <a:r>
              <a:rPr lang="hr-HR" dirty="0" err="1" smtClean="0">
                <a:hlinkClick r:id="rId4"/>
              </a:rPr>
              <a:t>jobs</a:t>
            </a:r>
            <a:r>
              <a:rPr lang="hr-HR" dirty="0" smtClean="0">
                <a:hlinkClick r:id="rId4"/>
              </a:rPr>
              <a:t>/</a:t>
            </a:r>
            <a:endParaRPr lang="hr-HR" dirty="0" smtClean="0"/>
          </a:p>
          <a:p>
            <a:r>
              <a:rPr lang="hr-HR" dirty="0" smtClean="0">
                <a:hlinkClick r:id="rId5"/>
              </a:rPr>
              <a:t>http://www.omizio.com/</a:t>
            </a:r>
            <a:r>
              <a:rPr lang="hr-HR" dirty="0" err="1" smtClean="0">
                <a:hlinkClick r:id="rId5"/>
              </a:rPr>
              <a:t>apple</a:t>
            </a:r>
            <a:r>
              <a:rPr lang="hr-HR" dirty="0" smtClean="0">
                <a:hlinkClick r:id="rId5"/>
              </a:rPr>
              <a:t>/steve-</a:t>
            </a:r>
            <a:r>
              <a:rPr lang="hr-HR" dirty="0" err="1" smtClean="0">
                <a:hlinkClick r:id="rId5"/>
              </a:rPr>
              <a:t>jobs</a:t>
            </a:r>
            <a:r>
              <a:rPr lang="hr-HR" dirty="0" smtClean="0">
                <a:hlinkClick r:id="rId5"/>
              </a:rPr>
              <a:t>-vizionar-i-genije-iz-</a:t>
            </a:r>
            <a:r>
              <a:rPr lang="hr-HR" dirty="0" err="1" smtClean="0">
                <a:hlinkClick r:id="rId5"/>
              </a:rPr>
              <a:t>buducnosti</a:t>
            </a:r>
            <a:r>
              <a:rPr lang="hr-HR" dirty="0" smtClean="0">
                <a:hlinkClick r:id="rId5"/>
              </a:rPr>
              <a:t>/</a:t>
            </a:r>
            <a:endParaRPr lang="hr-HR" dirty="0" smtClean="0"/>
          </a:p>
          <a:p>
            <a:r>
              <a:rPr lang="hr-HR" dirty="0" smtClean="0">
                <a:hlinkClick r:id="rId6"/>
              </a:rPr>
              <a:t>http://hr.wikipedia.org/</a:t>
            </a:r>
            <a:r>
              <a:rPr lang="hr-HR" dirty="0" err="1" smtClean="0">
                <a:hlinkClick r:id="rId6"/>
              </a:rPr>
              <a:t>wiki</a:t>
            </a:r>
            <a:r>
              <a:rPr lang="hr-HR" dirty="0" smtClean="0">
                <a:hlinkClick r:id="rId6"/>
              </a:rPr>
              <a:t>/</a:t>
            </a:r>
            <a:r>
              <a:rPr lang="hr-HR" dirty="0" err="1" smtClean="0">
                <a:hlinkClick r:id="rId6"/>
              </a:rPr>
              <a:t>Apple</a:t>
            </a:r>
            <a:r>
              <a:rPr lang="hr-HR" dirty="0" smtClean="0">
                <a:hlinkClick r:id="rId6"/>
              </a:rPr>
              <a:t>_</a:t>
            </a:r>
            <a:r>
              <a:rPr lang="hr-HR" dirty="0" err="1" smtClean="0">
                <a:hlinkClick r:id="rId6"/>
              </a:rPr>
              <a:t>Inc</a:t>
            </a:r>
            <a:r>
              <a:rPr lang="hr-HR" dirty="0" smtClean="0"/>
              <a:t>.</a:t>
            </a:r>
          </a:p>
          <a:p>
            <a:r>
              <a:rPr lang="hr-HR" dirty="0" smtClean="0">
                <a:hlinkClick r:id="rId7"/>
              </a:rPr>
              <a:t>http://hr.wikipedia.org/</a:t>
            </a:r>
            <a:r>
              <a:rPr lang="hr-HR" dirty="0" err="1" smtClean="0">
                <a:hlinkClick r:id="rId7"/>
              </a:rPr>
              <a:t>wiki</a:t>
            </a:r>
            <a:r>
              <a:rPr lang="hr-HR" dirty="0" smtClean="0">
                <a:hlinkClick r:id="rId7"/>
              </a:rPr>
              <a:t>/</a:t>
            </a:r>
            <a:r>
              <a:rPr lang="hr-HR" dirty="0" err="1" smtClean="0">
                <a:hlinkClick r:id="rId7"/>
              </a:rPr>
              <a:t>Pixar</a:t>
            </a:r>
            <a:endParaRPr lang="hr-HR" dirty="0" smtClean="0"/>
          </a:p>
          <a:p>
            <a:endParaRPr lang="hr-HR" dirty="0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980728"/>
            <a:ext cx="6982544" cy="224027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hr-HR" dirty="0" smtClean="0"/>
              <a:t>Hvala na pažnji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221088"/>
            <a:ext cx="6606480" cy="2160662"/>
          </a:xfrm>
        </p:spPr>
        <p:txBody>
          <a:bodyPr>
            <a:normAutofit/>
          </a:bodyPr>
          <a:lstStyle/>
          <a:p>
            <a:r>
              <a:rPr lang="hr-HR" sz="2200" dirty="0" smtClean="0"/>
              <a:t>Morana </a:t>
            </a:r>
            <a:r>
              <a:rPr lang="hr-HR" sz="2200" dirty="0" err="1" smtClean="0"/>
              <a:t>Strizrep</a:t>
            </a:r>
            <a:r>
              <a:rPr lang="hr-HR" sz="2200" dirty="0" smtClean="0"/>
              <a:t> i Dina Ujević</a:t>
            </a:r>
            <a:endParaRPr lang="hr-HR" sz="22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5554960" cy="79695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SADRŽAJ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sz="3000" dirty="0" smtClean="0"/>
              <a:t>BIOGRAFIJA</a:t>
            </a:r>
          </a:p>
          <a:p>
            <a:r>
              <a:rPr lang="hr-HR" sz="3000" dirty="0" smtClean="0"/>
              <a:t>APPLE</a:t>
            </a:r>
          </a:p>
          <a:p>
            <a:r>
              <a:rPr lang="hr-HR" sz="3000" dirty="0" smtClean="0"/>
              <a:t>PIXAR ANIMATION</a:t>
            </a:r>
          </a:p>
          <a:p>
            <a:r>
              <a:rPr lang="hr-HR" sz="3000" dirty="0" smtClean="0"/>
              <a:t>STEVE JE SVE IZMISLIO!</a:t>
            </a:r>
          </a:p>
          <a:p>
            <a:r>
              <a:rPr lang="hr-HR" sz="3000" dirty="0" smtClean="0"/>
              <a:t>ZANIMLJIVOSTI</a:t>
            </a:r>
          </a:p>
          <a:p>
            <a:r>
              <a:rPr lang="hr-HR" sz="3000" dirty="0" smtClean="0"/>
              <a:t>RIJEČI STEVA</a:t>
            </a:r>
          </a:p>
          <a:p>
            <a:r>
              <a:rPr lang="hr-HR" sz="3000" dirty="0" smtClean="0"/>
              <a:t>LITERATURA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biografija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err="1" smtClean="0"/>
              <a:t>Steven</a:t>
            </a:r>
            <a:r>
              <a:rPr lang="hr-HR" dirty="0" smtClean="0"/>
              <a:t> </a:t>
            </a:r>
            <a:r>
              <a:rPr lang="hr-HR" dirty="0" err="1" smtClean="0"/>
              <a:t>Paul</a:t>
            </a:r>
            <a:r>
              <a:rPr lang="hr-HR" dirty="0" smtClean="0"/>
              <a:t> </a:t>
            </a:r>
            <a:r>
              <a:rPr lang="hr-HR" dirty="0" err="1" smtClean="0"/>
              <a:t>Jobs</a:t>
            </a:r>
            <a:r>
              <a:rPr lang="hr-HR" dirty="0" smtClean="0"/>
              <a:t> se rodio u San Franciscu Kalifornija 24. veljače 1955. godine</a:t>
            </a:r>
          </a:p>
          <a:p>
            <a:r>
              <a:rPr lang="hr-HR" dirty="0" smtClean="0"/>
              <a:t>Poznat je kao osnivač tvrtke </a:t>
            </a:r>
            <a:r>
              <a:rPr lang="hr-HR" dirty="0" err="1" smtClean="0"/>
              <a:t>Apple</a:t>
            </a:r>
            <a:r>
              <a:rPr lang="hr-HR" dirty="0" smtClean="0"/>
              <a:t> </a:t>
            </a:r>
            <a:r>
              <a:rPr lang="hr-HR" dirty="0" err="1" smtClean="0"/>
              <a:t>Computer</a:t>
            </a:r>
            <a:r>
              <a:rPr lang="hr-HR" dirty="0" smtClean="0"/>
              <a:t>.</a:t>
            </a:r>
          </a:p>
          <a:p>
            <a:r>
              <a:rPr lang="hr-HR" dirty="0" smtClean="0"/>
              <a:t> Bio je jedan je od najutjecajnijih ljudi u svijetu računalne industrije.</a:t>
            </a:r>
          </a:p>
          <a:p>
            <a:r>
              <a:rPr lang="hr-HR" dirty="0" smtClean="0"/>
              <a:t>Prije svog velikog posla radio je u </a:t>
            </a:r>
            <a:r>
              <a:rPr lang="hr-HR" dirty="0" err="1" smtClean="0"/>
              <a:t>Pixar</a:t>
            </a:r>
            <a:r>
              <a:rPr lang="hr-HR" dirty="0" smtClean="0"/>
              <a:t> </a:t>
            </a:r>
            <a:r>
              <a:rPr lang="hr-HR" dirty="0" err="1" smtClean="0"/>
              <a:t>Animation</a:t>
            </a:r>
            <a:r>
              <a:rPr lang="hr-HR" dirty="0" smtClean="0"/>
              <a:t>.</a:t>
            </a:r>
          </a:p>
          <a:p>
            <a:r>
              <a:rPr lang="hr-HR" dirty="0" smtClean="0"/>
              <a:t>30. lipnja 2004. </a:t>
            </a:r>
            <a:r>
              <a:rPr lang="hr-HR" dirty="0" err="1" smtClean="0"/>
              <a:t>Jobs</a:t>
            </a:r>
            <a:r>
              <a:rPr lang="hr-HR" dirty="0" smtClean="0"/>
              <a:t> je operiran od tumora gušterače. </a:t>
            </a:r>
          </a:p>
          <a:p>
            <a:r>
              <a:rPr lang="hr-HR" dirty="0" smtClean="0"/>
              <a:t>Preminuo je 5. listopada 2011.u 56.god.</a:t>
            </a:r>
            <a:endParaRPr lang="hr-HR" dirty="0"/>
          </a:p>
        </p:txBody>
      </p:sp>
      <p:pic>
        <p:nvPicPr>
          <p:cNvPr id="18434" name="Picture 2" descr="http://winthecustomer.com/wp-content/uploads/stevejobs/20-steve-jobs-fan-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221088"/>
            <a:ext cx="1993571" cy="237505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048672" cy="1008112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hr-HR" dirty="0" err="1" smtClean="0">
                <a:solidFill>
                  <a:schemeClr val="bg1">
                    <a:lumMod val="50000"/>
                  </a:schemeClr>
                </a:solidFill>
              </a:rPr>
              <a:t>apple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Zajedno sa </a:t>
            </a:r>
            <a:r>
              <a:rPr lang="hr-HR" dirty="0" err="1" smtClean="0"/>
              <a:t>Stevenom</a:t>
            </a:r>
            <a:r>
              <a:rPr lang="hr-HR" dirty="0" smtClean="0"/>
              <a:t> </a:t>
            </a:r>
            <a:r>
              <a:rPr lang="hr-HR" dirty="0" err="1" smtClean="0"/>
              <a:t>Wozniakom</a:t>
            </a:r>
            <a:r>
              <a:rPr lang="hr-HR" dirty="0" smtClean="0"/>
              <a:t> u garaži  napravio prvo kućno računalo "Jabuka" (</a:t>
            </a:r>
            <a:r>
              <a:rPr lang="hr-HR" dirty="0" err="1" smtClean="0"/>
              <a:t>engl</a:t>
            </a:r>
            <a:r>
              <a:rPr lang="hr-HR" dirty="0" smtClean="0"/>
              <a:t>. </a:t>
            </a:r>
            <a:r>
              <a:rPr lang="hr-HR" dirty="0" err="1" smtClean="0"/>
              <a:t>Apple</a:t>
            </a:r>
            <a:r>
              <a:rPr lang="hr-HR" dirty="0" smtClean="0"/>
              <a:t>).</a:t>
            </a:r>
          </a:p>
          <a:p>
            <a:r>
              <a:rPr lang="hr-HR" dirty="0" smtClean="0"/>
              <a:t> Tako je i imenovao kompaniju koju je osnovao sa </a:t>
            </a:r>
            <a:r>
              <a:rPr lang="hr-HR" dirty="0" err="1" smtClean="0"/>
              <a:t>Wozniakom</a:t>
            </a:r>
            <a:r>
              <a:rPr lang="hr-HR" dirty="0" smtClean="0"/>
              <a:t>.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098" name="Picture 2" descr="Apple logo black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717032"/>
            <a:ext cx="2520280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hr-HR" dirty="0" err="1" smtClean="0">
                <a:solidFill>
                  <a:schemeClr val="bg1">
                    <a:lumMod val="50000"/>
                  </a:schemeClr>
                </a:solidFill>
              </a:rPr>
              <a:t>pixar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bg1">
                    <a:lumMod val="50000"/>
                  </a:schemeClr>
                </a:solidFill>
              </a:rPr>
              <a:t>animation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99992" y="1700808"/>
            <a:ext cx="3672408" cy="3528392"/>
          </a:xfrm>
        </p:spPr>
        <p:txBody>
          <a:bodyPr>
            <a:noAutofit/>
          </a:bodyPr>
          <a:lstStyle/>
          <a:p>
            <a:r>
              <a:rPr lang="hr-HR" sz="2000" dirty="0" err="1" smtClean="0"/>
              <a:t>Pixar</a:t>
            </a:r>
            <a:r>
              <a:rPr lang="hr-HR" sz="2000" dirty="0" smtClean="0"/>
              <a:t> je američki filmski studio koji producira računalno animirane filmove.</a:t>
            </a:r>
          </a:p>
          <a:p>
            <a:r>
              <a:rPr lang="hr-HR" sz="2000" dirty="0" smtClean="0"/>
              <a:t>Steve </a:t>
            </a:r>
            <a:r>
              <a:rPr lang="hr-HR" sz="2000" dirty="0" err="1" smtClean="0"/>
              <a:t>Jobs</a:t>
            </a:r>
            <a:r>
              <a:rPr lang="hr-HR" sz="2000" dirty="0" smtClean="0"/>
              <a:t> je 1986.godine kupio </a:t>
            </a:r>
            <a:r>
              <a:rPr lang="hr-HR" sz="2000" dirty="0" err="1" smtClean="0"/>
              <a:t>Pixar</a:t>
            </a:r>
            <a:r>
              <a:rPr lang="hr-HR" sz="2000" dirty="0" smtClean="0"/>
              <a:t> za 10 milijuna američkih dolara, a kasnije </a:t>
            </a:r>
            <a:r>
              <a:rPr lang="hr-HR" sz="2000" dirty="0" err="1" smtClean="0"/>
              <a:t>The</a:t>
            </a:r>
            <a:r>
              <a:rPr lang="hr-HR" sz="2000" dirty="0" smtClean="0"/>
              <a:t> Walt Disney </a:t>
            </a:r>
            <a:r>
              <a:rPr lang="hr-HR" sz="2000" dirty="0" err="1" smtClean="0"/>
              <a:t>Company</a:t>
            </a:r>
            <a:r>
              <a:rPr lang="hr-HR" sz="2000" dirty="0" smtClean="0"/>
              <a:t> za višestruko veći iznos.</a:t>
            </a:r>
          </a:p>
          <a:p>
            <a:r>
              <a:rPr lang="hr-HR" sz="2000" dirty="0" smtClean="0"/>
              <a:t>Svi </a:t>
            </a:r>
            <a:r>
              <a:rPr lang="hr-HR" sz="2000" dirty="0" err="1" smtClean="0"/>
              <a:t>Pixarovi</a:t>
            </a:r>
            <a:r>
              <a:rPr lang="hr-HR" sz="2000" dirty="0" smtClean="0"/>
              <a:t> filmovi od 2001. godine dobili su nominacije za najbolji animirani film. </a:t>
            </a:r>
          </a:p>
        </p:txBody>
      </p:sp>
      <p:pic>
        <p:nvPicPr>
          <p:cNvPr id="20482" name="Picture 2" descr="http://malinaelena.files.wordpress.com/2014/04/pixar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89040"/>
            <a:ext cx="3600400" cy="23402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4" name="Picture 4" descr="http://img2.wikia.nocookie.net/__cb20111004234826/pixar/images/f/f3/Super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3600400" cy="22630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5122912" cy="724942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STEVE JE SVE IZMISLIO</a:t>
            </a:r>
            <a:r>
              <a:rPr lang="hr-HR" dirty="0" smtClean="0"/>
              <a:t>!</a:t>
            </a:r>
            <a:endParaRPr lang="hr-HR" dirty="0"/>
          </a:p>
        </p:txBody>
      </p:sp>
      <p:pic>
        <p:nvPicPr>
          <p:cNvPr id="19462" name="Picture 6" descr="http://apple2history.org/wp-content/uploads/2008/11/apple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5"/>
            <a:ext cx="2304256" cy="1839477"/>
          </a:xfrm>
          <a:prstGeom prst="rect">
            <a:avLst/>
          </a:prstGeom>
          <a:noFill/>
        </p:spPr>
      </p:pic>
      <p:pic>
        <p:nvPicPr>
          <p:cNvPr id="19464" name="Picture 8" descr="http://pinso.co.uk/wp-content/uploads/2013/11/iphone-history-b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964839"/>
            <a:ext cx="7397929" cy="1893161"/>
          </a:xfrm>
          <a:prstGeom prst="rect">
            <a:avLst/>
          </a:prstGeom>
          <a:noFill/>
        </p:spPr>
      </p:pic>
      <p:pic>
        <p:nvPicPr>
          <p:cNvPr id="19466" name="Picture 10" descr="http://www.vectronicsappleworld.com/profiles/profilepics/lisa/lisa2a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052735"/>
            <a:ext cx="2232248" cy="1660145"/>
          </a:xfrm>
          <a:prstGeom prst="rect">
            <a:avLst/>
          </a:prstGeom>
          <a:noFill/>
        </p:spPr>
      </p:pic>
      <p:pic>
        <p:nvPicPr>
          <p:cNvPr id="19468" name="Picture 12" descr="http://www.digitaltrends.com/wp-content/uploads/2013/06/MacBook-Air-2013-review-lid-open-angl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095318"/>
            <a:ext cx="2808312" cy="1855358"/>
          </a:xfrm>
          <a:prstGeom prst="rect">
            <a:avLst/>
          </a:prstGeom>
          <a:noFill/>
        </p:spPr>
      </p:pic>
      <p:pic>
        <p:nvPicPr>
          <p:cNvPr id="19470" name="Picture 14" descr="http://worldnewsresource.com/wp-content/uploads/2012/10/12.10.04-iPadmini-4-275x3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2780928"/>
            <a:ext cx="2178242" cy="2376264"/>
          </a:xfrm>
          <a:prstGeom prst="rect">
            <a:avLst/>
          </a:prstGeom>
          <a:noFill/>
        </p:spPr>
      </p:pic>
      <p:pic>
        <p:nvPicPr>
          <p:cNvPr id="19472" name="Picture 16" descr="http://upload.wikimedia.org/wikipedia/commons/e/e8/Imac_16-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2996952"/>
            <a:ext cx="3048049" cy="183103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6923112" cy="724942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ZANIMLJIVOSTI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052736"/>
            <a:ext cx="3657600" cy="4572000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Steve </a:t>
            </a:r>
            <a:r>
              <a:rPr lang="hr-HR" dirty="0" err="1" smtClean="0"/>
              <a:t>Jobs</a:t>
            </a:r>
            <a:r>
              <a:rPr lang="hr-HR" dirty="0" smtClean="0"/>
              <a:t> u mladosti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139952" y="1052736"/>
            <a:ext cx="3657600" cy="4572000"/>
          </a:xfrm>
        </p:spPr>
        <p:txBody>
          <a:bodyPr/>
          <a:lstStyle/>
          <a:p>
            <a:pPr>
              <a:buNone/>
            </a:pPr>
            <a:r>
              <a:rPr lang="hr-HR" dirty="0" err="1" smtClean="0"/>
              <a:t>Ashton</a:t>
            </a:r>
            <a:r>
              <a:rPr lang="hr-HR" dirty="0" smtClean="0"/>
              <a:t> </a:t>
            </a:r>
            <a:r>
              <a:rPr lang="hr-HR" dirty="0" err="1" smtClean="0"/>
              <a:t>Kutcher</a:t>
            </a:r>
            <a:r>
              <a:rPr lang="hr-HR" dirty="0" smtClean="0"/>
              <a:t> sada</a:t>
            </a:r>
            <a:endParaRPr lang="hr-HR" dirty="0"/>
          </a:p>
        </p:txBody>
      </p:sp>
      <p:pic>
        <p:nvPicPr>
          <p:cNvPr id="21508" name="Picture 4" descr="http://i.dailymail.co.uk/i/pix/2013/01/30/article-2270829-1741A9BC000005DC-320_644x5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84784"/>
            <a:ext cx="5040560" cy="4664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467600" cy="4873752"/>
          </a:xfrm>
        </p:spPr>
        <p:txBody>
          <a:bodyPr/>
          <a:lstStyle/>
          <a:p>
            <a:r>
              <a:rPr lang="hr-HR" sz="2600" dirty="0" smtClean="0"/>
              <a:t>Zajedno sa svojim prijateljem u garaži punoj jabuka napravio prvo kućno računalo "Jabuka" (</a:t>
            </a:r>
            <a:r>
              <a:rPr lang="hr-HR" sz="2600" dirty="0" err="1" smtClean="0"/>
              <a:t>engl</a:t>
            </a:r>
            <a:r>
              <a:rPr lang="hr-HR" sz="2600" dirty="0" smtClean="0"/>
              <a:t>. </a:t>
            </a:r>
            <a:r>
              <a:rPr lang="hr-HR" sz="2600" dirty="0" err="1" smtClean="0"/>
              <a:t>Apple</a:t>
            </a:r>
            <a:r>
              <a:rPr lang="hr-HR" sz="2600" dirty="0" smtClean="0"/>
              <a:t>). </a:t>
            </a:r>
          </a:p>
          <a:p>
            <a:r>
              <a:rPr lang="hr-HR" sz="2600" dirty="0" smtClean="0"/>
              <a:t>Imamo film snimljen o životu</a:t>
            </a:r>
          </a:p>
          <a:p>
            <a:pPr>
              <a:buNone/>
            </a:pPr>
            <a:r>
              <a:rPr lang="hr-HR" sz="2600" dirty="0" smtClean="0"/>
              <a:t>    </a:t>
            </a:r>
            <a:r>
              <a:rPr lang="hr-HR" sz="2600" dirty="0" err="1" smtClean="0"/>
              <a:t>Steva</a:t>
            </a:r>
            <a:r>
              <a:rPr lang="hr-HR" sz="2600" dirty="0" smtClean="0"/>
              <a:t>. Njegov lik je odigrao </a:t>
            </a:r>
          </a:p>
          <a:p>
            <a:pPr>
              <a:buNone/>
            </a:pPr>
            <a:r>
              <a:rPr lang="hr-HR" sz="2600" dirty="0" smtClean="0"/>
              <a:t>    </a:t>
            </a:r>
            <a:r>
              <a:rPr lang="hr-HR" sz="2600" dirty="0" err="1" smtClean="0"/>
              <a:t>Ashton</a:t>
            </a:r>
            <a:r>
              <a:rPr lang="hr-HR" sz="2600" dirty="0" smtClean="0"/>
              <a:t> </a:t>
            </a:r>
            <a:r>
              <a:rPr lang="hr-HR" sz="2600" dirty="0" err="1" smtClean="0"/>
              <a:t>Kutcher</a:t>
            </a:r>
            <a:endParaRPr lang="hr-HR" sz="2600" dirty="0" smtClean="0"/>
          </a:p>
          <a:p>
            <a:endParaRPr lang="hr-HR" sz="2600" dirty="0" smtClean="0"/>
          </a:p>
          <a:p>
            <a:endParaRPr lang="hr-HR" dirty="0"/>
          </a:p>
        </p:txBody>
      </p:sp>
      <p:pic>
        <p:nvPicPr>
          <p:cNvPr id="1026" name="Picture 2" descr="Jobs (fil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924944"/>
            <a:ext cx="2376264" cy="341566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Riječi </a:t>
            </a:r>
            <a:r>
              <a:rPr lang="hr-HR" dirty="0" err="1" smtClean="0">
                <a:solidFill>
                  <a:schemeClr val="bg1">
                    <a:lumMod val="50000"/>
                  </a:schemeClr>
                </a:solidFill>
              </a:rPr>
              <a:t>Steva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15816" y="2204864"/>
            <a:ext cx="5904656" cy="2952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b="1" i="1" dirty="0" smtClean="0"/>
              <a:t>   “Imaj hrabrosti da pratiš svoje srce i intuiciju. Oni nekako već znaju što stvarno želiš da postaneš. Sve ostale stvari su sekundarne.”</a:t>
            </a:r>
            <a:endParaRPr lang="hr-HR" b="1" dirty="0"/>
          </a:p>
        </p:txBody>
      </p:sp>
      <p:pic>
        <p:nvPicPr>
          <p:cNvPr id="21506" name="Picture 2" descr="Steve Jobs signature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581128"/>
            <a:ext cx="2232248" cy="613870"/>
          </a:xfrm>
          <a:prstGeom prst="rect">
            <a:avLst/>
          </a:prstGeom>
          <a:noFill/>
        </p:spPr>
      </p:pic>
      <p:pic>
        <p:nvPicPr>
          <p:cNvPr id="21508" name="Picture 4" descr="http://i1.sndcdn.com/artworks-000060024120-riu5y6-original.jpg?30a25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2863436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149</TotalTime>
  <Words>94</Words>
  <Application>Microsoft Office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Oriel</vt:lpstr>
      <vt:lpstr>STEVE  JOBS</vt:lpstr>
      <vt:lpstr>SADRŽAJ</vt:lpstr>
      <vt:lpstr>biografija</vt:lpstr>
      <vt:lpstr>apple</vt:lpstr>
      <vt:lpstr>pixar animation</vt:lpstr>
      <vt:lpstr>STEVE JE SVE IZMISLIO!</vt:lpstr>
      <vt:lpstr>ZANIMLJIVOSTI</vt:lpstr>
      <vt:lpstr>Slide 8</vt:lpstr>
      <vt:lpstr>Riječi Steva</vt:lpstr>
      <vt:lpstr>Izvori</vt:lpstr>
      <vt:lpstr>Hvala na pažnji</vt:lpstr>
    </vt:vector>
  </TitlesOfParts>
  <Company>MZOS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  JOBS</dc:title>
  <dc:creator>ucenik</dc:creator>
  <cp:lastModifiedBy>ucenik</cp:lastModifiedBy>
  <cp:revision>19</cp:revision>
  <dcterms:created xsi:type="dcterms:W3CDTF">2014-05-30T08:49:53Z</dcterms:created>
  <dcterms:modified xsi:type="dcterms:W3CDTF">2014-06-04T17:07:18Z</dcterms:modified>
</cp:coreProperties>
</file>