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D3D8"/>
    <a:srgbClr val="F4F5FE"/>
    <a:srgbClr val="A7F9F7"/>
    <a:srgbClr val="F3BFD7"/>
    <a:srgbClr val="DFE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F00A-D5A8-4849-9687-027A2DB421C1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CBF5-460B-43B7-B79E-FC0F66A9B8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F00A-D5A8-4849-9687-027A2DB421C1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CBF5-460B-43B7-B79E-FC0F66A9B8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F00A-D5A8-4849-9687-027A2DB421C1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CBF5-460B-43B7-B79E-FC0F66A9B8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F00A-D5A8-4849-9687-027A2DB421C1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CBF5-460B-43B7-B79E-FC0F66A9B8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F00A-D5A8-4849-9687-027A2DB421C1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CBF5-460B-43B7-B79E-FC0F66A9B8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F00A-D5A8-4849-9687-027A2DB421C1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CBF5-460B-43B7-B79E-FC0F66A9B8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F00A-D5A8-4849-9687-027A2DB421C1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CBF5-460B-43B7-B79E-FC0F66A9B8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F00A-D5A8-4849-9687-027A2DB421C1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CBF5-460B-43B7-B79E-FC0F66A9B8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F00A-D5A8-4849-9687-027A2DB421C1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CBF5-460B-43B7-B79E-FC0F66A9B8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F00A-D5A8-4849-9687-027A2DB421C1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CBF5-460B-43B7-B79E-FC0F66A9B8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F00A-D5A8-4849-9687-027A2DB421C1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CBF5-460B-43B7-B79E-FC0F66A9B8F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F00A-D5A8-4849-9687-027A2DB421C1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CBF5-460B-43B7-B79E-FC0F66A9B8F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1680" y="332656"/>
            <a:ext cx="5192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r-HR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Strip “Putovanje”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20072" y="2996952"/>
            <a:ext cx="2281889" cy="3528392"/>
            <a:chOff x="2055551" y="2852936"/>
            <a:chExt cx="2281889" cy="3528392"/>
          </a:xfrm>
        </p:grpSpPr>
        <p:sp>
          <p:nvSpPr>
            <p:cNvPr id="8" name="Rectangle 7"/>
            <p:cNvSpPr/>
            <p:nvPr/>
          </p:nvSpPr>
          <p:spPr>
            <a:xfrm>
              <a:off x="2699792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15816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Pentagon 6"/>
            <p:cNvSpPr/>
            <p:nvPr/>
          </p:nvSpPr>
          <p:spPr>
            <a:xfrm rot="16200000">
              <a:off x="1799692" y="4113076"/>
              <a:ext cx="2232248" cy="1152128"/>
            </a:xfrm>
            <a:prstGeom prst="homePlat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Oval 5"/>
            <p:cNvSpPr/>
            <p:nvPr/>
          </p:nvSpPr>
          <p:spPr>
            <a:xfrm>
              <a:off x="2339752" y="2852936"/>
              <a:ext cx="1106384" cy="11589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Rectangle 10"/>
            <p:cNvSpPr/>
            <p:nvPr/>
          </p:nvSpPr>
          <p:spPr>
            <a:xfrm rot="18780139">
              <a:off x="1587499" y="4392010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2515071">
              <a:off x="3185312" y="4267519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27784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Oval 14"/>
            <p:cNvSpPr/>
            <p:nvPr/>
          </p:nvSpPr>
          <p:spPr>
            <a:xfrm>
              <a:off x="2915816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7" name="Cloud Callout 16"/>
          <p:cNvSpPr/>
          <p:nvPr/>
        </p:nvSpPr>
        <p:spPr>
          <a:xfrm>
            <a:off x="6444208" y="1412776"/>
            <a:ext cx="2376264" cy="15121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Idem u London !</a:t>
            </a:r>
            <a:endParaRPr lang="hr-HR" dirty="0"/>
          </a:p>
        </p:txBody>
      </p:sp>
      <p:sp>
        <p:nvSpPr>
          <p:cNvPr id="19" name="Sun 18"/>
          <p:cNvSpPr/>
          <p:nvPr/>
        </p:nvSpPr>
        <p:spPr>
          <a:xfrm>
            <a:off x="0" y="188640"/>
            <a:ext cx="1584176" cy="136815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custDataLst>
      <p:tags r:id="rId1"/>
    </p:custDataLst>
  </p:cSld>
  <p:clrMapOvr>
    <a:masterClrMapping/>
  </p:clrMapOvr>
  <p:transition advTm="5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420888"/>
            <a:ext cx="8136904" cy="13681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0" dirty="0" smtClean="0"/>
              <a:t>KRAJ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ransition advTm="59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683568" y="1412776"/>
            <a:ext cx="1440160" cy="936104"/>
          </a:xfrm>
          <a:prstGeom prst="cloud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Cloud 3"/>
          <p:cNvSpPr/>
          <p:nvPr/>
        </p:nvSpPr>
        <p:spPr>
          <a:xfrm>
            <a:off x="3923928" y="260648"/>
            <a:ext cx="1440160" cy="936104"/>
          </a:xfrm>
          <a:prstGeom prst="cloud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Cloud 4"/>
          <p:cNvSpPr/>
          <p:nvPr/>
        </p:nvSpPr>
        <p:spPr>
          <a:xfrm>
            <a:off x="6660232" y="5085184"/>
            <a:ext cx="1440160" cy="936104"/>
          </a:xfrm>
          <a:prstGeom prst="cloud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Cloud 5"/>
          <p:cNvSpPr/>
          <p:nvPr/>
        </p:nvSpPr>
        <p:spPr>
          <a:xfrm>
            <a:off x="1043608" y="5373216"/>
            <a:ext cx="1440160" cy="936104"/>
          </a:xfrm>
          <a:prstGeom prst="cloud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Cloud 6"/>
          <p:cNvSpPr/>
          <p:nvPr/>
        </p:nvSpPr>
        <p:spPr>
          <a:xfrm>
            <a:off x="6516216" y="1844824"/>
            <a:ext cx="1440160" cy="936104"/>
          </a:xfrm>
          <a:prstGeom prst="cloud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http://upload.wikimedia.org/wikipedia/commons/f/fb/Avion_Express_Italia_Airbus_A320_JB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6B1E8"/>
              </a:clrFrom>
              <a:clrTo>
                <a:srgbClr val="86B1E8">
                  <a:alpha val="0"/>
                </a:srgbClr>
              </a:clrTo>
            </a:clrChange>
          </a:blip>
          <a:srcRect l="5882" t="28729" r="-1961" b="25304"/>
          <a:stretch>
            <a:fillRect/>
          </a:stretch>
        </p:blipFill>
        <p:spPr bwMode="auto">
          <a:xfrm rot="20494508">
            <a:off x="271149" y="3669032"/>
            <a:ext cx="3528392" cy="11521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96 -0.11389 C 0.22865 -0.11875 0.2625 -0.12361 0.29496 -0.16389 C 0.32743 -0.20417 0.35538 -0.31435 0.38993 -0.35555 C 0.42448 -0.39676 0.45556 -0.3912 0.50243 -0.41065 C 0.54931 -0.43009 0.63576 -0.44977 0.67118 -0.47222 C 0.7066 -0.49467 0.70226 -0.53264 0.71493 -0.5456 C 0.7276 -0.55856 0.74774 -0.55347 0.7474 -0.55069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24sata.hr/image/otkazali-let-iz-splita-jer-se-jato-ptica-zabilo-u-avion-504x335-20081042-20101019010513-136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64" y="0"/>
            <a:ext cx="9757692" cy="6858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771801" y="5085184"/>
            <a:ext cx="1368152" cy="1772816"/>
            <a:chOff x="2055551" y="2852936"/>
            <a:chExt cx="2281889" cy="3528392"/>
          </a:xfrm>
        </p:grpSpPr>
        <p:sp>
          <p:nvSpPr>
            <p:cNvPr id="4" name="Rectangle 3"/>
            <p:cNvSpPr/>
            <p:nvPr/>
          </p:nvSpPr>
          <p:spPr>
            <a:xfrm>
              <a:off x="2699792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15816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Pentagon 5"/>
            <p:cNvSpPr/>
            <p:nvPr/>
          </p:nvSpPr>
          <p:spPr>
            <a:xfrm rot="16200000">
              <a:off x="1799692" y="4113076"/>
              <a:ext cx="2232248" cy="1152128"/>
            </a:xfrm>
            <a:prstGeom prst="homePlat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Oval 6"/>
            <p:cNvSpPr/>
            <p:nvPr/>
          </p:nvSpPr>
          <p:spPr>
            <a:xfrm>
              <a:off x="2339752" y="2852936"/>
              <a:ext cx="1106384" cy="11589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 7"/>
            <p:cNvSpPr/>
            <p:nvPr/>
          </p:nvSpPr>
          <p:spPr>
            <a:xfrm rot="18780139">
              <a:off x="1587499" y="4392010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2515071">
              <a:off x="3185312" y="4267519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27784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Oval 10"/>
            <p:cNvSpPr/>
            <p:nvPr/>
          </p:nvSpPr>
          <p:spPr>
            <a:xfrm>
              <a:off x="2915816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3203848" y="3356992"/>
            <a:ext cx="3384376" cy="1584176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Napokon sam </a:t>
            </a:r>
            <a:r>
              <a:rPr lang="hr-HR" dirty="0" smtClean="0"/>
              <a:t>stigla!!!</a:t>
            </a:r>
            <a:endParaRPr lang="hr-HR" dirty="0" smtClean="0"/>
          </a:p>
          <a:p>
            <a:pPr algn="ctr"/>
            <a:r>
              <a:rPr lang="hr-HR" dirty="0" smtClean="0"/>
              <a:t>Sad idem u </a:t>
            </a:r>
            <a:r>
              <a:rPr lang="hr-HR" dirty="0" smtClean="0"/>
              <a:t>razgledavanje!</a:t>
            </a:r>
            <a:endParaRPr lang="hr-HR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5085184"/>
            <a:ext cx="1368152" cy="1772816"/>
            <a:chOff x="2055551" y="2852936"/>
            <a:chExt cx="2281889" cy="3528392"/>
          </a:xfrm>
        </p:grpSpPr>
        <p:sp>
          <p:nvSpPr>
            <p:cNvPr id="14" name="Rectangle 13"/>
            <p:cNvSpPr/>
            <p:nvPr/>
          </p:nvSpPr>
          <p:spPr>
            <a:xfrm>
              <a:off x="2699792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15816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Pentagon 15"/>
            <p:cNvSpPr/>
            <p:nvPr/>
          </p:nvSpPr>
          <p:spPr>
            <a:xfrm rot="16200000">
              <a:off x="1799692" y="4113076"/>
              <a:ext cx="2232248" cy="1152128"/>
            </a:xfrm>
            <a:prstGeom prst="homePlat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Oval 16"/>
            <p:cNvSpPr/>
            <p:nvPr/>
          </p:nvSpPr>
          <p:spPr>
            <a:xfrm>
              <a:off x="2339752" y="2852936"/>
              <a:ext cx="1106384" cy="11589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Rectangle 17"/>
            <p:cNvSpPr/>
            <p:nvPr/>
          </p:nvSpPr>
          <p:spPr>
            <a:xfrm rot="18780139">
              <a:off x="1587499" y="4392010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2515071">
              <a:off x="3185312" y="4267519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627784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Oval 20"/>
            <p:cNvSpPr/>
            <p:nvPr/>
          </p:nvSpPr>
          <p:spPr>
            <a:xfrm>
              <a:off x="2915816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</p:cSld>
  <p:clrMapOvr>
    <a:masterClrMapping/>
  </p:clrMapOvr>
  <p:transition advTm="7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relax.si/giata/trip/20121023530230_london-city_0_142_1600_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69811" cy="6858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771800" y="5085184"/>
            <a:ext cx="1368152" cy="1772816"/>
            <a:chOff x="2055551" y="2852936"/>
            <a:chExt cx="2281889" cy="3528392"/>
          </a:xfrm>
        </p:grpSpPr>
        <p:sp>
          <p:nvSpPr>
            <p:cNvPr id="4" name="Rectangle 3"/>
            <p:cNvSpPr/>
            <p:nvPr/>
          </p:nvSpPr>
          <p:spPr>
            <a:xfrm>
              <a:off x="2699792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15816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Pentagon 5"/>
            <p:cNvSpPr/>
            <p:nvPr/>
          </p:nvSpPr>
          <p:spPr>
            <a:xfrm rot="16200000">
              <a:off x="1799692" y="4113076"/>
              <a:ext cx="2232248" cy="1152128"/>
            </a:xfrm>
            <a:prstGeom prst="homePlat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Oval 6"/>
            <p:cNvSpPr/>
            <p:nvPr/>
          </p:nvSpPr>
          <p:spPr>
            <a:xfrm>
              <a:off x="2339752" y="2852936"/>
              <a:ext cx="1106384" cy="11589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 7"/>
            <p:cNvSpPr/>
            <p:nvPr/>
          </p:nvSpPr>
          <p:spPr>
            <a:xfrm rot="18780139">
              <a:off x="1587499" y="4392010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2515071">
              <a:off x="3185312" y="4267519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27784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Oval 10"/>
            <p:cNvSpPr/>
            <p:nvPr/>
          </p:nvSpPr>
          <p:spPr>
            <a:xfrm>
              <a:off x="2915816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2" name="Oval Callout 11"/>
          <p:cNvSpPr/>
          <p:nvPr/>
        </p:nvSpPr>
        <p:spPr>
          <a:xfrm>
            <a:off x="2915816" y="3068960"/>
            <a:ext cx="2664296" cy="19442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Napokon da i uživo </a:t>
            </a:r>
            <a:r>
              <a:rPr lang="hr-HR" i="1" dirty="0" smtClean="0"/>
              <a:t>vidim</a:t>
            </a:r>
            <a:r>
              <a:rPr lang="hr-HR" dirty="0" smtClean="0"/>
              <a:t> Big Ben  i </a:t>
            </a:r>
            <a:r>
              <a:rPr lang="hr-HR" dirty="0" smtClean="0"/>
              <a:t>palaču!</a:t>
            </a:r>
            <a:endParaRPr lang="hr-HR" dirty="0"/>
          </a:p>
          <a:p>
            <a:pPr algn="ctr"/>
            <a:r>
              <a:rPr lang="hr-HR" dirty="0" smtClean="0"/>
              <a:t>Sad idem u </a:t>
            </a:r>
            <a:r>
              <a:rPr lang="hr-HR" dirty="0" smtClean="0"/>
              <a:t>razgledavanje! </a:t>
            </a:r>
            <a:endParaRPr lang="hr-HR" dirty="0"/>
          </a:p>
        </p:txBody>
      </p:sp>
    </p:spTree>
    <p:custDataLst>
      <p:tags r:id="rId1"/>
    </p:custDataLst>
  </p:cSld>
  <p:clrMapOvr>
    <a:masterClrMapping/>
  </p:clrMapOvr>
  <p:transition advTm="4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3 0.0544 C 0.25313 0.01898 0.40313 -0.01643 0.45833 -0.03217 " pathEditMode="relative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8/82/London_Big_Ben_Phone_box.jpg"/>
          <p:cNvPicPr>
            <a:picLocks noChangeAspect="1" noChangeArrowheads="1"/>
          </p:cNvPicPr>
          <p:nvPr/>
        </p:nvPicPr>
        <p:blipFill>
          <a:blip r:embed="rId3" cstate="print"/>
          <a:srcRect l="7468" t="4396" r="1051" b="3290"/>
          <a:stretch>
            <a:fillRect/>
          </a:stretch>
        </p:blipFill>
        <p:spPr bwMode="auto">
          <a:xfrm>
            <a:off x="-540568" y="0"/>
            <a:ext cx="10189460" cy="7135222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5004048" y="4437112"/>
            <a:ext cx="720080" cy="1124744"/>
            <a:chOff x="2055551" y="2852936"/>
            <a:chExt cx="2281889" cy="3528392"/>
          </a:xfrm>
        </p:grpSpPr>
        <p:sp>
          <p:nvSpPr>
            <p:cNvPr id="5" name="Rectangle 4"/>
            <p:cNvSpPr/>
            <p:nvPr/>
          </p:nvSpPr>
          <p:spPr>
            <a:xfrm>
              <a:off x="2699792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15816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Pentagon 6"/>
            <p:cNvSpPr/>
            <p:nvPr/>
          </p:nvSpPr>
          <p:spPr>
            <a:xfrm rot="16200000">
              <a:off x="1799692" y="4113076"/>
              <a:ext cx="2232248" cy="1152128"/>
            </a:xfrm>
            <a:prstGeom prst="homePlat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Oval 7"/>
            <p:cNvSpPr/>
            <p:nvPr/>
          </p:nvSpPr>
          <p:spPr>
            <a:xfrm>
              <a:off x="2339752" y="2852936"/>
              <a:ext cx="1106384" cy="11589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Rectangle 8"/>
            <p:cNvSpPr/>
            <p:nvPr/>
          </p:nvSpPr>
          <p:spPr>
            <a:xfrm rot="18780139">
              <a:off x="1587499" y="4392010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2515071">
              <a:off x="3185312" y="4267519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27784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Oval 11"/>
            <p:cNvSpPr/>
            <p:nvPr/>
          </p:nvSpPr>
          <p:spPr>
            <a:xfrm>
              <a:off x="2915816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3" name="Cloud Callout 12"/>
          <p:cNvSpPr/>
          <p:nvPr/>
        </p:nvSpPr>
        <p:spPr>
          <a:xfrm>
            <a:off x="5004048" y="3429000"/>
            <a:ext cx="2232248" cy="9361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Bilo je super !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3059832" y="3356992"/>
            <a:ext cx="2808312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70" dirty="0" smtClean="0"/>
              <a:t>Idem  nazvati svoje prijatelje da vidim sta rade u sunčanom  Splitu !</a:t>
            </a:r>
            <a:endParaRPr lang="hr-HR" sz="1470" dirty="0"/>
          </a:p>
        </p:txBody>
      </p:sp>
    </p:spTree>
    <p:custDataLst>
      <p:tags r:id="rId1"/>
    </p:custDataLst>
  </p:cSld>
  <p:clrMapOvr>
    <a:masterClrMapping/>
  </p:clrMapOvr>
  <p:transition advTm="4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1 0.08611 C -0.14323 0.10902 -0.22604 0.13194 -0.26666 0.14097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don-Eye-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228184" y="980728"/>
            <a:ext cx="1440160" cy="8640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Ovo je odlično !</a:t>
            </a:r>
            <a:endParaRPr lang="hr-HR" dirty="0"/>
          </a:p>
        </p:txBody>
      </p:sp>
    </p:spTree>
    <p:custDataLst>
      <p:tags r:id="rId1"/>
    </p:custDataLst>
  </p:cSld>
  <p:clrMapOvr>
    <a:masterClrMapping/>
  </p:clrMapOvr>
  <p:transition advTm="3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7624" y="2348880"/>
            <a:ext cx="7200800" cy="122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..</a:t>
            </a:r>
            <a:r>
              <a:rPr lang="hr-HR" dirty="0" smtClean="0"/>
              <a:t>. </a:t>
            </a:r>
            <a:r>
              <a:rPr lang="hr-HR" dirty="0"/>
              <a:t>n</a:t>
            </a:r>
            <a:r>
              <a:rPr lang="hr-HR" dirty="0" smtClean="0"/>
              <a:t>akon nekoliko dana dobrog provoda u Londonu</a:t>
            </a:r>
            <a:endParaRPr lang="hr-HR" dirty="0"/>
          </a:p>
        </p:txBody>
      </p:sp>
    </p:spTree>
  </p:cSld>
  <p:clrMapOvr>
    <a:masterClrMapping/>
  </p:clrMapOvr>
  <p:transition advTm="101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24sata.hr/image/otkazali-let-iz-splita-jer-se-jato-ptica-zabilo-u-avion-504x335-20081042-20101019010513-136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164" y="0"/>
            <a:ext cx="9757692" cy="6858000"/>
          </a:xfrm>
          <a:prstGeom prst="rect">
            <a:avLst/>
          </a:prstGeom>
          <a:noFill/>
        </p:spPr>
      </p:pic>
      <p:pic>
        <p:nvPicPr>
          <p:cNvPr id="3" name="Picture 2" descr="http://www.24sata.hr/image/otkazali-let-iz-splita-jer-se-jato-ptica-zabilo-u-avion-504x335-20081042-20101019010513-136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57692" cy="6858000"/>
          </a:xfrm>
          <a:prstGeom prst="rect">
            <a:avLst/>
          </a:prstGeom>
          <a:noFill/>
        </p:spPr>
      </p:pic>
      <p:pic>
        <p:nvPicPr>
          <p:cNvPr id="4" name="Picture 2" descr="http://www.24sata.hr/image/otkazali-let-iz-splita-jer-se-jato-ptica-zabilo-u-avion-504x335-20081042-20101019010513-136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57692" cy="68580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627784" y="5085184"/>
            <a:ext cx="1368152" cy="1772816"/>
            <a:chOff x="2055551" y="2852936"/>
            <a:chExt cx="2281889" cy="3528392"/>
          </a:xfrm>
        </p:grpSpPr>
        <p:sp>
          <p:nvSpPr>
            <p:cNvPr id="6" name="Rectangle 5"/>
            <p:cNvSpPr/>
            <p:nvPr/>
          </p:nvSpPr>
          <p:spPr>
            <a:xfrm>
              <a:off x="2699792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15816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Pentagon 7"/>
            <p:cNvSpPr/>
            <p:nvPr/>
          </p:nvSpPr>
          <p:spPr>
            <a:xfrm rot="16200000">
              <a:off x="1799692" y="4113076"/>
              <a:ext cx="2232248" cy="1152128"/>
            </a:xfrm>
            <a:prstGeom prst="homePlat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Oval 8"/>
            <p:cNvSpPr/>
            <p:nvPr/>
          </p:nvSpPr>
          <p:spPr>
            <a:xfrm>
              <a:off x="2339752" y="2852936"/>
              <a:ext cx="1106384" cy="11589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Rectangle 9"/>
            <p:cNvSpPr/>
            <p:nvPr/>
          </p:nvSpPr>
          <p:spPr>
            <a:xfrm rot="18780139">
              <a:off x="1587499" y="4392010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2515071">
              <a:off x="3185312" y="4267519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627784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Oval 12"/>
            <p:cNvSpPr/>
            <p:nvPr/>
          </p:nvSpPr>
          <p:spPr>
            <a:xfrm>
              <a:off x="2915816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4" name="Oval Callout 13"/>
          <p:cNvSpPr/>
          <p:nvPr/>
        </p:nvSpPr>
        <p:spPr>
          <a:xfrm>
            <a:off x="2915816" y="3789040"/>
            <a:ext cx="2448272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Jedva </a:t>
            </a:r>
            <a:r>
              <a:rPr lang="hr-HR" dirty="0"/>
              <a:t>č</a:t>
            </a:r>
            <a:r>
              <a:rPr lang="hr-HR" dirty="0" smtClean="0"/>
              <a:t>ekam doći u </a:t>
            </a:r>
            <a:r>
              <a:rPr lang="hr-HR" dirty="0" smtClean="0"/>
              <a:t>Split!</a:t>
            </a:r>
            <a:endParaRPr lang="hr-HR" dirty="0"/>
          </a:p>
        </p:txBody>
      </p:sp>
    </p:spTree>
  </p:cSld>
  <p:clrMapOvr>
    <a:masterClrMapping/>
  </p:clrMapOvr>
  <p:transition advTm="71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83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83968" y="4653136"/>
            <a:ext cx="1008112" cy="1268760"/>
            <a:chOff x="2055551" y="2852936"/>
            <a:chExt cx="2281889" cy="3528392"/>
          </a:xfrm>
        </p:grpSpPr>
        <p:sp>
          <p:nvSpPr>
            <p:cNvPr id="4" name="Rectangle 3"/>
            <p:cNvSpPr/>
            <p:nvPr/>
          </p:nvSpPr>
          <p:spPr>
            <a:xfrm>
              <a:off x="2699792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15816" y="5805264"/>
              <a:ext cx="144016" cy="432048"/>
            </a:xfrm>
            <a:prstGeom prst="rect">
              <a:avLst/>
            </a:prstGeom>
            <a:solidFill>
              <a:srgbClr val="F3BFD7"/>
            </a:solidFill>
            <a:ln>
              <a:solidFill>
                <a:srgbClr val="F3BF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Pentagon 5"/>
            <p:cNvSpPr/>
            <p:nvPr/>
          </p:nvSpPr>
          <p:spPr>
            <a:xfrm rot="16200000">
              <a:off x="1799693" y="4113077"/>
              <a:ext cx="2232248" cy="1152129"/>
            </a:xfrm>
            <a:prstGeom prst="homePlat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Oval 6"/>
            <p:cNvSpPr/>
            <p:nvPr/>
          </p:nvSpPr>
          <p:spPr>
            <a:xfrm>
              <a:off x="2339752" y="2852936"/>
              <a:ext cx="1106384" cy="115899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 7"/>
            <p:cNvSpPr/>
            <p:nvPr/>
          </p:nvSpPr>
          <p:spPr>
            <a:xfrm rot="18780139">
              <a:off x="1587499" y="4392010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2515071">
              <a:off x="3185312" y="4267519"/>
              <a:ext cx="1152128" cy="216024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rgbClr val="7030A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627784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Oval 10"/>
            <p:cNvSpPr/>
            <p:nvPr/>
          </p:nvSpPr>
          <p:spPr>
            <a:xfrm>
              <a:off x="2915816" y="6237312"/>
              <a:ext cx="216024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2" name="Oval Callout 11"/>
          <p:cNvSpPr/>
          <p:nvPr/>
        </p:nvSpPr>
        <p:spPr>
          <a:xfrm>
            <a:off x="4860032" y="3933056"/>
            <a:ext cx="1872208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Kod kuće je ipak najljepše !</a:t>
            </a:r>
            <a:endParaRPr lang="hr-HR" dirty="0"/>
          </a:p>
        </p:txBody>
      </p:sp>
    </p:spTree>
    <p:custDataLst>
      <p:tags r:id="rId1"/>
    </p:custDataLst>
  </p:cSld>
  <p:clrMapOvr>
    <a:masterClrMapping/>
  </p:clrMapOvr>
  <p:transition advTm="5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12824 L -0.11805 0.22917 " pathEditMode="relative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73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MZOS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ucenik</dc:creator>
  <cp:lastModifiedBy>mila</cp:lastModifiedBy>
  <cp:revision>10</cp:revision>
  <dcterms:created xsi:type="dcterms:W3CDTF">2013-11-26T08:34:40Z</dcterms:created>
  <dcterms:modified xsi:type="dcterms:W3CDTF">2013-12-26T11:33:39Z</dcterms:modified>
</cp:coreProperties>
</file>