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9" r:id="rId5"/>
    <p:sldId id="258" r:id="rId6"/>
    <p:sldId id="260" r:id="rId7"/>
    <p:sldId id="262" r:id="rId8"/>
    <p:sldId id="263" r:id="rId9"/>
    <p:sldId id="261" r:id="rId10"/>
    <p:sldId id="264" r:id="rId11"/>
    <p:sldId id="266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38" autoAdjust="0"/>
  </p:normalViewPr>
  <p:slideViewPr>
    <p:cSldViewPr>
      <p:cViewPr varScale="1">
        <p:scale>
          <a:sx n="73" d="100"/>
          <a:sy n="73" d="100"/>
        </p:scale>
        <p:origin x="-756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71F4-6844-4893-B676-BC02A95366B2}" type="datetimeFigureOut">
              <a:rPr lang="hr-HR" smtClean="0"/>
              <a:pPr/>
              <a:t>21.11.2013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5E07-F6F0-42EF-8717-71F1B5D103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71F4-6844-4893-B676-BC02A95366B2}" type="datetimeFigureOut">
              <a:rPr lang="hr-HR" smtClean="0"/>
              <a:pPr/>
              <a:t>21.11.2013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5E07-F6F0-42EF-8717-71F1B5D103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71F4-6844-4893-B676-BC02A95366B2}" type="datetimeFigureOut">
              <a:rPr lang="hr-HR" smtClean="0"/>
              <a:pPr/>
              <a:t>21.11.2013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5E07-F6F0-42EF-8717-71F1B5D103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71F4-6844-4893-B676-BC02A95366B2}" type="datetimeFigureOut">
              <a:rPr lang="hr-HR" smtClean="0"/>
              <a:pPr/>
              <a:t>21.11.2013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5E07-F6F0-42EF-8717-71F1B5D103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71F4-6844-4893-B676-BC02A95366B2}" type="datetimeFigureOut">
              <a:rPr lang="hr-HR" smtClean="0"/>
              <a:pPr/>
              <a:t>21.11.2013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5E07-F6F0-42EF-8717-71F1B5D103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71F4-6844-4893-B676-BC02A95366B2}" type="datetimeFigureOut">
              <a:rPr lang="hr-HR" smtClean="0"/>
              <a:pPr/>
              <a:t>21.11.2013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5E07-F6F0-42EF-8717-71F1B5D103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71F4-6844-4893-B676-BC02A95366B2}" type="datetimeFigureOut">
              <a:rPr lang="hr-HR" smtClean="0"/>
              <a:pPr/>
              <a:t>21.11.2013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5E07-F6F0-42EF-8717-71F1B5D103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71F4-6844-4893-B676-BC02A95366B2}" type="datetimeFigureOut">
              <a:rPr lang="hr-HR" smtClean="0"/>
              <a:pPr/>
              <a:t>21.11.2013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5E07-F6F0-42EF-8717-71F1B5D103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71F4-6844-4893-B676-BC02A95366B2}" type="datetimeFigureOut">
              <a:rPr lang="hr-HR" smtClean="0"/>
              <a:pPr/>
              <a:t>21.11.2013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5E07-F6F0-42EF-8717-71F1B5D103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71F4-6844-4893-B676-BC02A95366B2}" type="datetimeFigureOut">
              <a:rPr lang="hr-HR" smtClean="0"/>
              <a:pPr/>
              <a:t>21.11.2013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5E07-F6F0-42EF-8717-71F1B5D103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71F4-6844-4893-B676-BC02A95366B2}" type="datetimeFigureOut">
              <a:rPr lang="hr-HR" smtClean="0"/>
              <a:pPr/>
              <a:t>21.11.2013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5E07-F6F0-42EF-8717-71F1B5D103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F71F4-6844-4893-B676-BC02A95366B2}" type="datetimeFigureOut">
              <a:rPr lang="hr-HR" smtClean="0"/>
              <a:pPr/>
              <a:t>21.11.2013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E5E07-F6F0-42EF-8717-71F1B5D1035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2.wmf"/><Relationship Id="rId7" Type="http://schemas.openxmlformats.org/officeDocument/2006/relationships/image" Target="../media/image1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924944"/>
            <a:ext cx="8306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/>
              <a:t>KAKO JE PRAČOVJEK ZAUVIJEK NESTAO S LICA ZEMLJE?</a:t>
            </a:r>
            <a:endParaRPr lang="hr-H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276872"/>
            <a:ext cx="7146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dirty="0" smtClean="0"/>
              <a:t>I TAKO JE PRAČOVJEK MORAO ZAUVIJEK MORAO NAPUSTITI ZEMLJU. </a:t>
            </a:r>
            <a:r>
              <a:rPr lang="hr-HR" sz="4400" b="1" dirty="0" smtClean="0">
                <a:sym typeface="Wingdings" pitchFamily="2" charset="2"/>
              </a:rPr>
              <a:t></a:t>
            </a:r>
            <a:endParaRPr lang="hr-H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9600" dirty="0" smtClean="0"/>
              <a:t>KRAJ!</a:t>
            </a:r>
            <a:endParaRPr lang="hr-HR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Izradila: Anđela </a:t>
            </a:r>
            <a:r>
              <a:rPr lang="hr-HR" dirty="0" err="1" smtClean="0"/>
              <a:t>Maleš</a:t>
            </a:r>
            <a:r>
              <a:rPr lang="hr-HR" dirty="0" smtClean="0"/>
              <a:t>, 7.D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d:\users\ucenik16\Local Settings\Temporary Internet Files\Content.IE5\BZ3XKP4M\MC90039845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17032"/>
            <a:ext cx="1368152" cy="705177"/>
          </a:xfrm>
          <a:prstGeom prst="rect">
            <a:avLst/>
          </a:prstGeom>
          <a:noFill/>
        </p:spPr>
      </p:pic>
      <p:sp>
        <p:nvSpPr>
          <p:cNvPr id="1038" name="AutoShape 14" descr="data:image/jpeg;base64,/9j/4AAQSkZJRgABAQAAAQABAAD/2wCEAAkGBxANDw8PDxAPDw0PDw8QDQ4PFRYWDxAQFRcYFhUUFBUZHSggGBwnHBYWIjItJykrLi4uFyAzODYsNystLisBCgoKDg0OGhAQGy8kICQvKzAsLS4wNSwrLCwsLDQsLCwwLCwsLCwsLCwvLCwtLCwvLCwsLCwsLCwsLCwsLCwsLP/AABEIAM0A9gMBEQACEQEDEQH/xAAbAAEAAQUBAAAAAAAAAAAAAAAAAgMEBQYHAf/EAE0QAAEDAgEGBg0ICAUFAAAAAAEAAgMEERIFBhMhMZEHQVFxgbEXIjI0NVJTYXOhstHSFBZCcnSSosIVIyUzYmOCwSRDdbPwVISFk+H/xAAaAQEAAgMBAAAAAAAAAAAAAAAAAQUDBAYC/8QAOREAAQMCAQkGBQQCAgMAAAAAAAECAwQRBRIVITEzQVFxgRMykaHR8BRSYbHBIjSC4UJTI7IkYnL/2gAMAwEAAhEDEQA/AO4oAgCAIAgCAIAgCAIAgCAIAgCAIAgCAIAgCAIAgCAIAgCAIAgCAIAgCAIAgCAweW87KKhJbNKDKP8AKjGKQc4GpvSQtiKlll0tTRxNaarii0OXTwMAeFGj4oKrdH8a2s2S8U8/Q1c6w8F99R2UqTyFVuj+NM2S8U8/QZ1i4L76jspUnkKrdH8aZsl4p5+gzrFwX31HZSpPIVW6P40zZLxTz9BnWLgvvqOylSeQqt0fxpmyXinn6DOsXBffUdlKk8hVbo/jTNkvFPP0GdYuC++o7KVJ5Cq3R/GmbJeKefoM6xcF99R2UqTyFVuj+NM2S8U8/QZ1i4L76jspUnkKrdH8aZsl4p5+gzrFwX31HZSpPIVW6P40zZLxTz9BnWLgvvqOylSeQqt0fxpmyXinn6DOsXBffUdlKk8hVbo/jTNkvFPP0GdYuC++o7KVJ5Cq3R/GmbJeKefoM6xcF99R2UqTyFVuj+NM2S8U8/QZ1i4L76jspUnkKrdH8aZsl4p5+gzrFwX31HZSpPIVW6P40zZLxTz9BnWLgvvqOylSeQqt0fxpmyXinn6DOsXBffUdlKk8hVbo/jTNkvFPP0GdYuC++pOLhPoiQHRVLB4xawgc9n3ULhkvFPfQlMUhVdS++ptGSMtU1a3HTytkA7oDU9v1mnWNy05YXxLZ6WN2KZkqXYtzILEZQgCAIAgCAIAgCA0rhHzpdRRtp4HYamZpLnjbFFsuP4ibgclj5lYUNKkq5TtSealdX1axNyW618kOR2LiSSSSbknaSeMlXuo55VvpUrspnHi3oYlkam8qildyBQee1aSFKeQepCO2aTFKeQepQR2zSYpTyD1IR2zSQpTyD1IO2aSFKeQepQO2aSFIeQepCO2ae/JDyD1IO2bxPfkh8UepB2zeI+SHxR6kHbN4nnyQ+KPUg7ZvE8+SHxR6kHbNPDSHkHqQds0iaQ8g9SE9s0iaQ8g9Skds0iaU8g9SE9s3iQNKeQepST2zSjLTkbW9KHtsiLqUjRVctJK2aB5ZIw9q4dRHGDyLy9jZG5Lk0GeKV0bspq2U7lmrlxuUaVk4Aa/WyZg+hINo5tYI8xC5yogWF6t8DqaadJo0cnUy6wGcIAgCAIAgCAIDhWfVQZspVRP0ZBG0cgYA3rBPSuko25MDTmK92VO4x9HF9I9C2SrmduQvAFJrkwFBBJoQgqAKCCQCggmAoBIBCCQCA9wqAe4UAwpcDClweWQHhCAiQpJIkICBCkkgQpJIEISY6qisbcRQ24n5SG68D1QRLVw37UsjktxAtJafaG5VeKN/S1xf4S7S5p1BU5dBAEAQBAEAQBAcEzs8I1v2iTrXTU2xbyOVrNu7mU6QdoOnrWcq5e8XACGEmAhBNoUEFQBQQTAUAkAhBMBQCQaoBINQHtlAFkB5ZAeEKQeEICJCkkgQgIEKQQIUkkCFJJZVw7npQ2IN5tHBH35U+g/OFW4ns28zoMJ77uR1ZUpehAEAQBAEAQBAcFzr8I1v2iTrXS02xbyOVrds7mQpR2o6etbBVS94uGhDETaFB5KgCgFQBQQTAUEEwFAJgICQCgEg1Ae4VAPcKA8woDwtQESFIIEKSSJCAgQpBTIUkkHBSCyrh3PShswbzZeCPvyp9B+cKuxPZt5nQYT33cjqypS9CAIAgCAIAgCA4NnV4RrfTyda6Wm2LeRytbtncyFIO1HT1rYKmXvFy0KDEVGhQQVGhQQTaEBUAXkgmAoBXp6d8jsLGue4/RaCTz6l5c5GpdVse2RvkdksRVX6GRGb9X5B+9vvWD4qH5jbzZV/618vUl+gKvyD97fenxUPzDNlX/rXy9T39A1XkH72+9PiofmGbKv/AFr5eo/QNV5B+9vvT4qH5ic2Vf8ArXy9R+garyD97fenxUPzDNlX/rXy9SlNkWpYC50EgA2kAH1AlS2oiVbI5Dw+gqWJd0a28ftcx5CzmoQIQECFIKbgpBAhSCmQpJLKuHc9Kk2IN5sfBJ35Veg/OFXYns28zocJ77uR1ZUpehAEAQBAEAQBAcGzp8JVvp5OtdLTbFvI5Wt27uZ5SDtR0rOVMveLhqGIqtUEFQBQQVGhQQTaFAK0MRe5rGi7nODWjlJNgvDnIiXU9Nar3I1utdHibtW1LMkwsihaHTvF3Odx22vdxnXsCqo2Oqnq566E92OoqJmYZE2KJLuXf+V/CGH+ctWfpt+41bXwcPDzKrPFX8yeCEhnJVeO37jfcnwcPDzJzxV/Mngh7846rx2/cb7lHwcPDzGeKv5k8EPfnFVeO37jfcnwcPDzGd6v5k8EPPnHVeO37rfcnwcPAnO9X8yeCFSnzoqGOBfhkZ9JtgDbzEbF5dRRqmjQe4saqWuu+ypysVs56GOSJlZCLB+HSAarh2xxHEb6jzrzSSOa5Yn7tRnxWnjfE2riTXa/XUvO+hTViFYFAU3BSCm4KSCmQvQKbgpJLGvHc9KGxDvNi4JO/Kr0B9sKvxPZt5nQ4R33cjqypS9CAIAgCAIAgCA4NnR4SrfTyda6Wm2LeRytbtncxSdyOlZypl7xctCgwlRqgFRqggqNCgFVoUEGxZmUWkqNIR2sLcX9btTfzHoC0a6TJjyeJc4JT9pUZa6m/ddCfktsv1fyipkcNbWnRs+q3V6zc9Ky00fZxInU1cRn7epc7cmhOSf3dSyaFlNOxUDVBNiYaouSMKXFjwtQWIkKRY2fNtwqKaalfxA4fM1+wjmdc9IVdVIscrZE92OiwtUnpn0zvaL6L+DUpYy0lrhZzSWuHIRqKskW6XQ51zVaqtXWmgouC9HkpuCkgpOC9ApuCkFjX/R6VJsQ7zYeCTvyq9AfbCr8T2beZ0OEd93I6qqUvQgCAIAgCAIAgOD50eEq308nWulpti3kcrW7Z3MUncjpWcqZe8XLVBhKjVAKjVBBVaoBUavIN0of8Dk10myWYYm8t36mbm696qpP+apydyfjWdNB/wCHhyyf5O09V0J4Jp8TVWBWanNohVaF5PVio0LyTYmGqCbEsKE2IlqCxBwUkWLzIVVoKiNx1NccD+Z3/wBsehYahmXGqdTdw6fsahrty6F6/wB2K2d1Ho6jGB2swxf1DU7+x6V5opMqO3Az4xB2dRlJqdp6pr/HiYBwW4VJScF6PJScFIKTlJBYV/0elejYh3mw8EvflV6A+2FX4ns28zocI77uR1VUpehAEAQBAEAQBAcHzo8JVvp5OtdLTbFvI5Wt2zuYpO5HSs5US94uWqDEVWqAVGqCCq1eQZbIGSTWS4dkbLGV3mOxo85sdxWtUTpE2+/cb1BRLVSZP+Ka+XDmpvWVsksqmsY5z2NYbgMtbZbjCqIZ1iVVRL3OsrKFlU1rXKqInD+0MaM0YvKy/h9y2Pj38ENDMMPzu8vQmM1IvKS/h9yj45/BBmKH5neXoSGa0XlJfw+5R8c/ghOY4fmd5eh6M2YvKSfh9yfGv4ITmOH5l8vQ9+bUXjyfh9yj41/BBmSH5l8vQ8ObEXlJPw+5T8a/ggzJF8y+XoeHNaLykv4fcnxz+CDMcPzL5ehA5pxH/Ml/D7lPxz+CELgcK/5O8vQvcuZL+UwhgP6xnbMc7jIFrHnWGnn7N911KblfRfEQ5KLpTV/fM59I0tJBFiCQQdoI1EK7RbnGq1UWy6yi5ejyUXBSeSk5eiCwr/o9P9l6Q2Id5sHBL35VegPthV+J7NvM6HCO+7kdVVKXoQBAEAQBAEAQHB86PCVb6eTrXS02xbyOVrds7mKTuR0rOVEveLpqgxFRqgFRqggqtXlSTeswmfqJXcZmt0BrT/cqoxBf1on0/J1OAN/4Xr/7fhPU2V7g0EkgAAkk7ABtJWgiXWyF4qo1LrqMK3OmnL8P6wNvbSFvac+29uhbS0Ulr6ORVJjVMr8nTbjbR6+Rmwb6xrB2FahbItz1AEAQBAW1dWsp245DYXsANZceQBZI43SLZpgqKiOBuU9S2ydluKodgbia/aGvA7a221iVklpnxpddRr02IwzuyUui8FMktc3znWcTMNVOP4wd4B/urymW8TTi8Rbaqen1+6IpiXLYNEpOXo8lJy9EGPyh9HpXpDPDvNg4JO/Kr0B9sKvxPZt5nQ4R33cjqqpS9CAIAgCAIAgCA4NnT4SrfTyda6Wm2LeRytbtncyjBUYRa1wsxXPiyluXcdQ08dudDAsbkLlpUGNSq1eQVWqFBvmYXe0n2h3sMVPiG0Tl+VOrwHYO/wDpfshmcr07poJY2d05hDfOeTp2dK1YXoyRHKWVZE6WB7G61Q5+ylkL9Ho36S9sGE4ldq9tsq+g4tIJFdkZK34W9+h0SghMUMTHG7mRsaTxXAsqKRyOerk3qdvTRrHE1i60RE8i4XgzBAEAQGAzrpHvbG9gLgzEHAayAba7dC3aN7WqqLvKbF4Hva17Uva9+u/yMPkCjfJPG4AhjHYnP4hbivylbVTI1saou8rMOp3vna5E0JpVTd1UHWHPM5z/AIufnZ7DVd0uxb73nG4n+7k6f9UMO5bJXlJy9EFF5XpCDHV0gcRY3te69IZ4mql7mxcEnflV6A+2FX4ns28zoMI77uR1VUpehAEAQBAEAQBAcGzp8I1vp5OtdLTbFvI5Wt27uZYtWY0yo0oQVWOI2G3MoPKpfWXMdS4cd+dQY1japcx1nKNyix4WLgbxweZQa7Tw7HdrK0HaR3Lt1m71V4jGv6XdDoMCfk5ca8/wv4N0VWdAEAQBAEAQBAEAQHhNkBy3K+UY5J5ZA4EOe4ttru3YPUAughjVrEacRVP7WZ703r5bjGSVzeIE8+pZkaa+QWstY47LDm2r1Y9IxC0keTtJPOvRkRETUUXISbXwSd+VXoD7YVfiezbzLvCO+7kdWVKXoQBAEAQBAEAQHBs6vCNb6eTrXS02xbyOVrds7mWDVnNQqNKg8lRpUEFRpQgqNKgguKSpfC9skbnMkabtc3aF5c1HJZyaD0x7mORzVsqHY8i1Dpqankebvkhje8jVdxaCdS5yZqNkc1NyqdlTPV8LHO1qiKe5YqXQ088rLY44nvbfZcAkXSFqPka1d6ipkWOFz260RVNCGetZ/J+4fiVv8BD9fE5vPFT9PD+z356Vn8n7h+JPgIfr4jPFT9PD+z356Vf8n7h+JPgIfr4jPFT9PD+x89Kv+T9w/EnwEP18Rnip+nh/Y+elZ/J+4fiT4CH6+IzxU/Tw/syGb2dNTUVUUMmiwPL8WFpB1Mc4a78oWGoo42Rq5t7p6m1RYnPLO2N9rLfd9FXibuqo6A0vhEyhLHooWPLY5WSGUDa6xAsTttrPOrPD42uu5U0paxR4xM9uSxq2Rb3NAJVsUBTJQkg4qSSk4oSU3FSSbbwSd+VXoPzhV2J7NvMusJ77uR1ZUpehAEAQBAEAQBAcFzr8I1v2iTrXS02xbyOVrds7mY9pWc1Co0qCCo0oQVAVBBNpQgqAqCDrea+UYTR0w0sYcyFjHtLgC1zRYgji2KgqY3pK7RvOsopo1p2fqTQiJ4Huc2UYRR1A0sZL4nsY0OBLnOFgAONKaN/at0bxXTRpTvTKTSip4nKwVfHIkgUIPcSAYkB5dAZTNapZFW075HBrA5wLnagMTHNFzxayFr1TVdC5E96TcoHtZUsc5bJp+yodR+XQ+Vi++33qi7N3BTru1ZxTxNB4RayOWaBsb2vLI348JBALiLAkcepW2Hsc1qqqaznsYkY+RqNW9kW/U08lWBUkCUBTcVJJTcUJIOKkk27gj78qfQfnCrsT2beZdYT33cjqypS9CAIAgCAIAgCA4JnZ4RrftEnWumpti3kcrWbd3MxzSsxqlRpQgmCoPJUaVBBMFAVAUIJBQebEggshMFASxKCBiQHuJAeYkB4SpJIG3IEIyUIkoSRJQkgSpJKZKEkCVJJTcUJNx4Iu/Kn0H5wq7E9m3mXOE993I6sqUvQgCAIAgCAIAgOB53eEa37RJ1rpqXYt5HLVm3dzMYCsxqFRpQgqNKggmChBMFQQTBQEwUIJAqCCQKA9xID3EhAxIBiQHhKEkSUBElSSQJQESUJKZKkkgShJAlSSblwRd91PoPzhVuJ7NvMuMJ77uR1dUpehAEAQBAEAQBAcCzv8I1n2iTrXTUuxbyOWrNu7mYsFZzVLuloppQXRQyyNBsTGxzgDyXAXhz2t0KqIemxPfpaiqVZaCeMYnwTMaNrnxuAHSQoSRi6EVPEOhkal1avgUQV6MRdUtJLNfRRSy4bYtGxzrc9hqXlz2t7yoh6bE9/dRV5IeTRPjdhkY+N42teC1w6DrRHI5Lop5cxzVs5LKexguIa0FzibBrRck8gA2qVVE0qQiKq2Quxkyp/6eo/9T/csfax/MniZPh5fkXwUoyxujOF7XMdyPBadxXtFRdKGJzXNWzksSgifI7DGx73nY1gLnbgoVyNS6rYNY5y2al1+gmifG7DI17HDa14LXbiiORyXRbhzHNWzksv1KkNHNI3GyKV7Be72Mc5ott1gWULIxq2VU8T02KRyXa1VTkRp6aWa+ijkktbFo2uda+y9hqUue1veWxDI3v7qKvJLlIgg4bHFfDhscWLZa2291N0tciy3sVJ6SaMYpIpWNvbE9jmi/OQvLXtdoRUU9uie1LuaqdC226hrJ1ADaSvZ4sVKqmkitpY5I8V8Oka5t+a41ry17Xd1bnt0b2d5FTnoLZzl7PJeRZGq5BiZS1DmnYRG+x5jbWsSzxJoVyeJnbTTO0oxfAs6umkhOGWOSJ3E2RpadxCyNc12lq3PDmOZ3kVOZbOK9EG68EPfdT9n/O1V2J7NvMt8J77uR1dUhehAEAQBAEAQBAcCzw8IVn2iTrXTUuxbyOWrNu7mYgFZzWOzcGjrZLYeR853OKoK/TOvQ6PDtFOnUx+bPCC6rqI6eaBjBKcLHscTZ1rgEHiOxZajD0jYrmrqMNNiXayIxzdZiOE7I0VNNDNE0MFQH6RjdTcbbdsBxXDtfN51sYdM57Va7camKU7Y3I9qWvrNnzQbHk3Jkc03a6ZzJZDyaVzWM/DhO9adUqzzq1u7R4azfo0bT0yOdv0r10IYrhVyf+4qgOWCQ73M/PvCz4bJrYvP1NXF4e7InJfwa3mQf2jS/Xf7DluVmwd73lfh/wC5Z73G+55Z0SZOfC1kbJBI1zjjJBFiBqtzqrpKVsyKqraxdV1a6nVqIl7l1QTQ5aoryxBuIvYQdZjkH0mOtzH1LG9rqWX9KmSNzK2C7k1+S/Q0vg21V5HGIJQegtVliGx6oU+EpaoVPov3Qv8AO7Jj63K0cDNWKCMvdxMjDnYnH/m0hYqWVIqZXLxUz10Dp6tGN4J0S6mVzryxHkumZR01myuZhZbbHHsLz/EddvPc8SwUsKzyLI/V914GzW1DaWJIo9e76JxLPgq7iq+vF1OWTE9bepiwbuv5p9jAU5/bf/kZP9xy2nftP4p9jQj/AH381+6nUa2KOobJTSaw+Pt28eF1wCPPcdGpUjFcxUeh0sjWyIsbt6HHWUT6XKEcEndx1ULb+MMbS1w8xFj0roFkSSFXJvRfscs2J0VSjHbnJ9za+Fo6qPnn6mLRwz/Pp+SyxnUzr+CvmPkCGmphX1IbjcwysL+5hiAuHAcpGu/IQBx381lQ57+yZy5qZMPpWRx9s/Xr5IY/KHCa/Gfk8DNGDqdMSXOHLZtsO8rIzDEt+t2n6GKTF1v+huj6lvlXPqGuo54J6csmc39SW2ezGCLHXYtO9eo6F0UqOa7RvIkxFk0TmPbZd280IlWZUm8cEHfdR9n/ADtVdiezbzLbCe+7kdXVIXoQBAEAQBAEAQHAs8PCFZ9ok6101LsW8jlqzbu5mHWwax2fgzbiyWwcr5xvcVz9ft16HSYf+3TqWmb+YcWTpm1U9SJBCCWXaI2NNiMTiXG9r+Ze5650zchrbX6mKDD2wv7Rzr26GEzpykzLOUKWkpzihY8sMg2OLiDI5vKA1uo+Y8S2aaNaaF0jtfuxq1UjaqdsbNSe1MzwnCV8VPSwQyvZcySaJjnNaGjCxvajzk/0hYMPyUc57lTqbGKI9zGxsRV5eRk3U78pZHwSMe2oMHcyNLX6eLYSDrFy3c5YEckNTdF0X8lM6sdPS2cmm2/ihzzMV37RpPrv9hytqzYO97yjw/8AcM97jpOc+TaCokhFZKI5LObC0yBmIEi+3brsqinkmY1ezS6b9Fy9qoYJHN7VdO7TYt85ao5IogykgIYbsEoN2wl30nX1uJJ1X1Xtc7AfdOz4iW8i/wBmOqetLDaJujjwNR4Mj/j/APt5Otq38R2PVCswnb9F/B0mCSH5VM0aqnRROffaYu2DbeYHFfnHmVOqO7NF3XXxL9qs7RU/ysngcizrgnirJxUHFK52IP2B7D3JaOIWFrcVrcSvqZzHRJkajlqxj2zO7TX+Nxt/BQe0q/rxdTloYnrb1LXBu6/mhr1Mf24f9Rl/3HLbd+0/in2NCP8AffzX7qbVndln5BlCilP7oxSMnHLGXC56DY9C0KWHtYXt36Lcy0rKjsJ43btN+RPPXJAklo62OxMc9OyUj6UTpG4XdBO53mUUk2S18a70W3Ox6rafKeyVu5UvyuYzhePa0fPUdTFnwvW7p+TXxjUzr+DM569rkd4ZqaI6YavExsG6y1qTTUpf6m3XaKVbfT7oaJmjS5NlZKa+XA8ObowXloLbazq261Z1T52qnZIVNHHTOavbLpNizgzPoI6CWqp8dxEJYn4yWuBsRqPEQVqQ1kyzIx/Gym9PQwJCr2cLocxJVwUZvXBB33UfZ/ztVbimzbzLbCe+7kdYVIXoQBAEAQBAEAQHAs8PCFZ9ok6101LsW8jlqzbu5mHWwax2Xg38FN+tUe0Vz9f+48Do8P8A26dTjhkc62Il1tlzdX9kTUc65yrrOgcEeTcc01U4drEwRxn+N+txHnDR+NVeJyWajOJa4VFdyyLu0F5lnhHlhqZoooYXxxSOja9xddxbqJ1HlBXiLDmuYjnKt1Mk2JuZIrWoiohmMyM73ZSkmilZHG9jGvjDL9s29nXvyEt3rXq6RIURUW5sUVas6q1yWVDXIMnfJM4Y4wLMfK+WPkwvY82HmBxDoW4snaUar08FNFsXZ16JuXT4oVuFv97S+jl62rzhndd0JxjvM6mw5p1LcqZMMMpxOa11NMTt1DtH89i035QVq1LVgnym80N2kelRTZLuSmq8HdO6HKkkTxZ8cU7Hjztc0Fbte5HQI5N6oV2GsVlSrV1oi/cuc9cqPosrxTx7WQRYm8T2EvxNPOPXYrxSRJLTK1eKmSumdDVtenBPyZ/OvJbMr0TKmn7aVrNJARte091GfPq6COdatNKtPKrH6t/qblZA2qhR7NetPT3vMbwSntKv68XU5ZsT1t6mvg/dfzQ12lP7dP8AqMv+45bbv2n8U+xpR/vv5L9zKcLR/XUvopPaCwYZ3XdDZxjvM6mZ4N8sCqpTSykOkpwGgH6UJ7nd3P3Vr18PZyZaal+5tYbP2kXZu1p9jHcL51UXPUdUazYX/n0/JhxjUzr+DI5lZYgylRfIpyDMyIwyRk2MkVrB7eXVa/GCL8iw1cL4Ze0bqvfqZ6Kdk8PZO12sv1Q16u4MqkPOgmhfFftTKXNeB5wGkH/moLaZicdv1It/oab8Jff9Cpb6m2ZfpTTZEkhcQXRUkcTnDuS5oa3VfzrRhdl1SOTepZTMyKVWruSxxRdEcyb5wP8AfVR9nHttVZimzbzLXCe+7kdYVIXoQBAEAQBAEAQHGOE7JjoK90tv1dS0SMPFiADXjnuAf6gr/D5EdFk70OdxKJWzZW5TUVvleX9JlqqgjMUVRNHEb9oxxDde23IsToY3LlOaiqZWVErG5LXKiFgspiL+gyzU0zXMgnliY44nNY4gF1rX57AblifDG9buS5ljnkjSzVsWeK+s6ydZJ2rIYl0lxQ10tO/SQyPikAIxMNjY7RzLw9jXpZyXPTHuYt2rZSvLleoklbO+eV07AAyUuONo16geIazvK8pCxG5KJo4Hp00jnI9XLdN55XZSmqSHTyySuaLNLzew83IpZG1iWaljzJK+RbvW5LJ+VZ6XFoJpIsdseA2DrbLjpKh8TH95LiOaSPuLY9iypOyUztmkE7r4pQ443X23PHsG5SsTFbkqmjgEmkR+WjlvxKdZXSVD9JNI+V9gMTySbDYOZSxjWJZqWPL3ueuU5bqXFHluqp2aOGomjjuTgY4hoJ2kDiXh8Mb1u5qKe2VErEyWuVEIUOVqimxaGaSLH3eBxGI8p5TrKl8TH95LkRzSR3yHKlygKuQSaUPeJsePSXOPHe+LFtvdeslMnJtoPKOcjsq+niTr8pTVLg6eV8rmizS83sOQcihkbWJZqWPUkr5Fu9blKlrJIHiSJ745BcB7CWusdouOJS5jXJZyXIY9zFu1bKSr8pT1JBnlklLQQ3SOJwg7bX2IyNjO6lj1JK+TvrctWyFpDmktcDdrgbEHlB4l6VL6Dwiqi3QzEWd+UGDC2rmt/EQ473AlYFpIVW+ShtJWzolsosK/K1TVfv55ZRe4a9xLQfM3YFlZExndREMUk8knecqlkshiOp8EOTHMinqnCwmc2OLztZfER5rm39JVLiciK5GJu/Je4VEqMV67/wAHQlVlqEAQBAEAQBAEBi848hRZRgMMuo91FIO6jfxOHL5xxhZoJ3QvymmGeBszMlxxvLuadZQuOOJ0kQ2TxAujI5TbW3p9av4auKVNC2Xgpzs9FLEuq6cUMFdbJq2FwgsLhBYXCCwxedBY9xqLCx7pEsLDSBLCx7pQlhYaVLCw0oSwsNKEsLHmkCWFhpAlhY8xpYWPMXnSwsL+dSLC4QWJRtLiA0FzjsDdZPMAoVbayURVWyG35sZg1FW5r6lrqemuCcQtM8cjWnW3nPRdaFRXsYlmaV8iwpsOe9bv0J5nX6WnZCxkcbQyNjQ1jRsDRsConOVy3XWdA1qNSyaiqoJCAIAgCAIAgCAIAgImNp+iNym6kWPNE3xW7gl1FkGib4rdwS6iyDRN8Vu4JdRZBom+K3cEuosg0TfFbuCXUWQaJvit3BLqLINE3xW7gl1FkGib4rdwS6iyDRN8Vu4JdRZBom+K3cEuosg0TfFbuCXUWQaJvit3BLqLINE3xW7gl1FkGib4rdwS6iyDRN8Vu4JdRZBom+K3cEuosg0TfFbuCXUWQ9awDYAOYKLkkk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40" name="AutoShape 16" descr="data:image/jpeg;base64,/9j/4AAQSkZJRgABAQAAAQABAAD/2wCEAAkGBxANDw8PDxAPDw0PDw8QDQ4PFRYWDxAQFRcYFhUUFBUZHSggGBwnHBYWIjItJykrLi4uFyAzODYsNystLisBCgoKDg0OGhAQGy8kICQvKzAsLS4wNSwrLCwsLDQsLCwwLCwsLCwsLCwvLCwtLCwvLCwsLCwsLCwsLCwsLCwsLP/AABEIAM0A9gMBEQACEQEDEQH/xAAbAAEAAQUBAAAAAAAAAAAAAAAAAgMEBQYHAf/EAE0QAAEDAgEGBg0ICAUFAAAAAAEAAgMEERIFBhMhMZEHQVFxgbEXIjI0NVJTYXOhstHSFBZCcnSSosIVIyUzYmOCwSRDdbPwVISFk+H/xAAaAQEAAgMBAAAAAAAAAAAAAAAAAQUDBAYC/8QAOREAAQMCAQkGBQQCAgMAAAAAAAECAwQRBRIVITEzQVFxgRMykaHR8BRSYbHBIjSC4UJTI7IkYnL/2gAMAwEAAhEDEQA/AO4oAgCAIAgCAIAgCAIAgCAIAgCAIAgCAIAgCAIAgCAIAgCAIAgCAIAgCAIAgCAweW87KKhJbNKDKP8AKjGKQc4GpvSQtiKlll0tTRxNaarii0OXTwMAeFGj4oKrdH8a2s2S8U8/Q1c6w8F99R2UqTyFVuj+NM2S8U8/QZ1i4L76jspUnkKrdH8aZsl4p5+gzrFwX31HZSpPIVW6P40zZLxTz9BnWLgvvqOylSeQqt0fxpmyXinn6DOsXBffUdlKk8hVbo/jTNkvFPP0GdYuC++o7KVJ5Cq3R/GmbJeKefoM6xcF99R2UqTyFVuj+NM2S8U8/QZ1i4L76jspUnkKrdH8aZsl4p5+gzrFwX31HZSpPIVW6P40zZLxTz9BnWLgvvqOylSeQqt0fxpmyXinn6DOsXBffUdlKk8hVbo/jTNkvFPP0GdYuC++o7KVJ5Cq3R/GmbJeKefoM6xcF99R2UqTyFVuj+NM2S8U8/QZ1i4L76jspUnkKrdH8aZsl4p5+gzrFwX31HZSpPIVW6P40zZLxTz9BnWLgvvqOylSeQqt0fxpmyXinn6DOsXBffUdlKk8hVbo/jTNkvFPP0GdYuC++pOLhPoiQHRVLB4xawgc9n3ULhkvFPfQlMUhVdS++ptGSMtU1a3HTytkA7oDU9v1mnWNy05YXxLZ6WN2KZkqXYtzILEZQgCAIAgCAIAgCA0rhHzpdRRtp4HYamZpLnjbFFsuP4ibgclj5lYUNKkq5TtSealdX1axNyW618kOR2LiSSSSbknaSeMlXuo55VvpUrspnHi3oYlkam8qildyBQee1aSFKeQepCO2aTFKeQepQR2zSYpTyD1IR2zSQpTyD1IO2aSFKeQepQO2aSFIeQepCO2ae/JDyD1IO2bxPfkh8UepB2zeI+SHxR6kHbN4nnyQ+KPUg7ZvE8+SHxR6kHbNPDSHkHqQds0iaQ8g9SE9s0iaQ8g9Skds0iaU8g9SE9s3iQNKeQepST2zSjLTkbW9KHtsiLqUjRVctJK2aB5ZIw9q4dRHGDyLy9jZG5Lk0GeKV0bspq2U7lmrlxuUaVk4Aa/WyZg+hINo5tYI8xC5yogWF6t8DqaadJo0cnUy6wGcIAgCAIAgCAIDhWfVQZspVRP0ZBG0cgYA3rBPSuko25MDTmK92VO4x9HF9I9C2SrmduQvAFJrkwFBBJoQgqAKCCQCggmAoBIBCCQCA9wqAe4UAwpcDClweWQHhCAiQpJIkICBCkkgQpJIEISY6qisbcRQ24n5SG68D1QRLVw37UsjktxAtJafaG5VeKN/S1xf4S7S5p1BU5dBAEAQBAEAQBAcEzs8I1v2iTrXTU2xbyOVrNu7mU6QdoOnrWcq5e8XACGEmAhBNoUEFQBQQTAUAkAhBMBQCQaoBINQHtlAFkB5ZAeEKQeEICJCkkgQgIEKQQIUkkCFJJZVw7npQ2IN5tHBH35U+g/OFW4ns28zoMJ77uR1ZUpehAEAQBAEAQBAcFzr8I1v2iTrXS02xbyOVrds7mQpR2o6etbBVS94uGhDETaFB5KgCgFQBQQTAUEEwFAJgICQCgEg1Ae4VAPcKA8woDwtQESFIIEKSSJCAgQpBTIUkkHBSCyrh3PShswbzZeCPvyp9B+cKuxPZt5nQYT33cjqypS9CAIAgCAIAgCA4NnV4RrfTyda6Wm2LeRytbtncyFIO1HT1rYKmXvFy0KDEVGhQQVGhQQTaEBUAXkgmAoBXp6d8jsLGue4/RaCTz6l5c5GpdVse2RvkdksRVX6GRGb9X5B+9vvWD4qH5jbzZV/618vUl+gKvyD97fenxUPzDNlX/rXy9T39A1XkH72+9PiofmGbKv/AFr5eo/QNV5B+9vvT4qH5ic2Vf8ArXy9R+garyD97fenxUPzDNlX/rXy9SlNkWpYC50EgA2kAH1AlS2oiVbI5Dw+gqWJd0a28ftcx5CzmoQIQECFIKbgpBAhSCmQpJLKuHc9Kk2IN5sfBJ35Veg/OFXYns28zocJ77uR1ZUpehAEAQBAEAQBAcGzp8JVvp5OtdLTbFvI5Wt27uZ5SDtR0rOVMveLhqGIqtUEFQBQQVGhQQTaFAK0MRe5rGi7nODWjlJNgvDnIiXU9Nar3I1utdHibtW1LMkwsihaHTvF3Odx22vdxnXsCqo2Oqnq566E92OoqJmYZE2KJLuXf+V/CGH+ctWfpt+41bXwcPDzKrPFX8yeCEhnJVeO37jfcnwcPDzJzxV/Mngh7846rx2/cb7lHwcPDzGeKv5k8EPfnFVeO37jfcnwcPDzGd6v5k8EPPnHVeO37rfcnwcPAnO9X8yeCFSnzoqGOBfhkZ9JtgDbzEbF5dRRqmjQe4saqWuu+ypysVs56GOSJlZCLB+HSAarh2xxHEb6jzrzSSOa5Yn7tRnxWnjfE2riTXa/XUvO+hTViFYFAU3BSCm4KSCmQvQKbgpJLGvHc9KGxDvNi4JO/Kr0B9sKvxPZt5nQ4R33cjqypS9CAIAgCAIAgCA4NnR4SrfTyda6Wm2LeRytbtncxSdyOlZypl7xctCgwlRqgFRqggqNCgFVoUEGxZmUWkqNIR2sLcX9btTfzHoC0a6TJjyeJc4JT9pUZa6m/ddCfktsv1fyipkcNbWnRs+q3V6zc9Ky00fZxInU1cRn7epc7cmhOSf3dSyaFlNOxUDVBNiYaouSMKXFjwtQWIkKRY2fNtwqKaalfxA4fM1+wjmdc9IVdVIscrZE92OiwtUnpn0zvaL6L+DUpYy0lrhZzSWuHIRqKskW6XQ51zVaqtXWmgouC9HkpuCkgpOC9ApuCkFjX/R6VJsQ7zYeCTvyq9AfbCr8T2beZ0OEd93I6qqUvQgCAIAgCAIAgOD50eEq308nWulpti3kcrW7Z3MUncjpWcqZe8XLVBhKjVAKjVBBVaoBUavIN0of8Dk10myWYYm8t36mbm696qpP+apydyfjWdNB/wCHhyyf5O09V0J4Jp8TVWBWanNohVaF5PVio0LyTYmGqCbEsKE2IlqCxBwUkWLzIVVoKiNx1NccD+Z3/wBsehYahmXGqdTdw6fsahrty6F6/wB2K2d1Ho6jGB2swxf1DU7+x6V5opMqO3Az4xB2dRlJqdp6pr/HiYBwW4VJScF6PJScFIKTlJBYV/0elejYh3mw8EvflV6A+2FX4ns28zocI77uR1VUpehAEAQBAEAQBAcHzo8JVvp5OtdLTbFvI5Wt2zuYpO5HSs5US94uWqDEVWqAVGqCCq1eQZbIGSTWS4dkbLGV3mOxo85sdxWtUTpE2+/cb1BRLVSZP+Ka+XDmpvWVsksqmsY5z2NYbgMtbZbjCqIZ1iVVRL3OsrKFlU1rXKqInD+0MaM0YvKy/h9y2Pj38ENDMMPzu8vQmM1IvKS/h9yj45/BBmKH5neXoSGa0XlJfw+5R8c/ghOY4fmd5eh6M2YvKSfh9yfGv4ITmOH5l8vQ9+bUXjyfh9yj41/BBmSH5l8vQ8ObEXlJPw+5T8a/ggzJF8y+XoeHNaLykv4fcnxz+CDMcPzL5ehA5pxH/Ml/D7lPxz+CELgcK/5O8vQvcuZL+UwhgP6xnbMc7jIFrHnWGnn7N911KblfRfEQ5KLpTV/fM59I0tJBFiCQQdoI1EK7RbnGq1UWy6yi5ejyUXBSeSk5eiCwr/o9P9l6Q2Id5sHBL35VegPthV+J7NvM6HCO+7kdVVKXoQBAEAQBAEAQHB86PCVb6eTrXS02xbyOVrds7mKTuR0rOVEveLpqgxFRqgFRqggqtXlSTeswmfqJXcZmt0BrT/cqoxBf1on0/J1OAN/4Xr/7fhPU2V7g0EkgAAkk7ABtJWgiXWyF4qo1LrqMK3OmnL8P6wNvbSFvac+29uhbS0Ulr6ORVJjVMr8nTbjbR6+Rmwb6xrB2FahbItz1AEAQBAW1dWsp245DYXsANZceQBZI43SLZpgqKiOBuU9S2ydluKodgbia/aGvA7a221iVklpnxpddRr02IwzuyUui8FMktc3znWcTMNVOP4wd4B/urymW8TTi8Rbaqen1+6IpiXLYNEpOXo8lJy9EGPyh9HpXpDPDvNg4JO/Kr0B9sKvxPZt5nQ4R33cjqqpS9CAIAgCAIAgCA4NnT4SrfTyda6Wm2LeRytbtncyjBUYRa1wsxXPiyluXcdQ08dudDAsbkLlpUGNSq1eQVWqFBvmYXe0n2h3sMVPiG0Tl+VOrwHYO/wDpfshmcr07poJY2d05hDfOeTp2dK1YXoyRHKWVZE6WB7G61Q5+ylkL9Ho36S9sGE4ldq9tsq+g4tIJFdkZK34W9+h0SghMUMTHG7mRsaTxXAsqKRyOerk3qdvTRrHE1i60RE8i4XgzBAEAQGAzrpHvbG9gLgzEHAayAba7dC3aN7WqqLvKbF4Hva17Uva9+u/yMPkCjfJPG4AhjHYnP4hbivylbVTI1saou8rMOp3vna5E0JpVTd1UHWHPM5z/AIufnZ7DVd0uxb73nG4n+7k6f9UMO5bJXlJy9EFF5XpCDHV0gcRY3te69IZ4mql7mxcEnflV6A+2FX4ns28zoMI77uR1VUpehAEAQBAEAQBAcGzp8I1vp5OtdLTbFvI5Wt27uZYtWY0yo0oQVWOI2G3MoPKpfWXMdS4cd+dQY1japcx1nKNyix4WLgbxweZQa7Tw7HdrK0HaR3Lt1m71V4jGv6XdDoMCfk5ca8/wv4N0VWdAEAQBAEAQBAEAQHhNkBy3K+UY5J5ZA4EOe4ttru3YPUAughjVrEacRVP7WZ703r5bjGSVzeIE8+pZkaa+QWstY47LDm2r1Y9IxC0keTtJPOvRkRETUUXISbXwSd+VXoD7YVfiezbzLvCO+7kdWVKXoQBAEAQBAEAQHBs6vCNb6eTrXS02xbyOVrds7mWDVnNQqNKg8lRpUEFRpQgqNKgguKSpfC9skbnMkabtc3aF5c1HJZyaD0x7mORzVsqHY8i1Dpqankebvkhje8jVdxaCdS5yZqNkc1NyqdlTPV8LHO1qiKe5YqXQ088rLY44nvbfZcAkXSFqPka1d6ipkWOFz260RVNCGetZ/J+4fiVv8BD9fE5vPFT9PD+z356Vn8n7h+JPgIfr4jPFT9PD+z356Vf8n7h+JPgIfr4jPFT9PD+x89Kv+T9w/EnwEP18Rnip+nh/Y+elZ/J+4fiT4CH6+IzxU/Tw/syGb2dNTUVUUMmiwPL8WFpB1Mc4a78oWGoo42Rq5t7p6m1RYnPLO2N9rLfd9FXibuqo6A0vhEyhLHooWPLY5WSGUDa6xAsTttrPOrPD42uu5U0paxR4xM9uSxq2Rb3NAJVsUBTJQkg4qSSk4oSU3FSSbbwSd+VXoPzhV2J7NvMusJ77uR1ZUpehAEAQBAEAQBAcFzr8I1v2iTrXS02xbyOVrds7mY9pWc1Co0qCCo0oQVAVBBNpQgqAqCDrea+UYTR0w0sYcyFjHtLgC1zRYgji2KgqY3pK7RvOsopo1p2fqTQiJ4Huc2UYRR1A0sZL4nsY0OBLnOFgAONKaN/at0bxXTRpTvTKTSip4nKwVfHIkgUIPcSAYkB5dAZTNapZFW075HBrA5wLnagMTHNFzxayFr1TVdC5E96TcoHtZUsc5bJp+yodR+XQ+Vi++33qi7N3BTru1ZxTxNB4RayOWaBsb2vLI348JBALiLAkcepW2Hsc1qqqaznsYkY+RqNW9kW/U08lWBUkCUBTcVJJTcUJIOKkk27gj78qfQfnCrsT2beZdYT33cjqypS9CAIAgCAIAgCA4JnZ4RrftEnWumpti3kcrWbd3MxzSsxqlRpQgmCoPJUaVBBMFAVAUIJBQebEggshMFASxKCBiQHuJAeYkB4SpJIG3IEIyUIkoSRJQkgSpJKZKEkCVJJTcUJNx4Iu/Kn0H5wq7E9m3mXOE993I6sqUvQgCAIAgCAIAgOB53eEa37RJ1rpqXYt5HLVm3dzMYCsxqFRpQgqNKggmChBMFQQTBQEwUIJAqCCQKA9xID3EhAxIBiQHhKEkSUBElSSQJQESUJKZKkkgShJAlSSblwRd91PoPzhVuJ7NvMuMJ77uR1dUpehAEAQBAEAQBAcCzv8I1n2iTrXTUuxbyOWrNu7mYsFZzVLuloppQXRQyyNBsTGxzgDyXAXhz2t0KqIemxPfpaiqVZaCeMYnwTMaNrnxuAHSQoSRi6EVPEOhkal1avgUQV6MRdUtJLNfRRSy4bYtGxzrc9hqXlz2t7yoh6bE9/dRV5IeTRPjdhkY+N42teC1w6DrRHI5Lop5cxzVs5LKexguIa0FzibBrRck8gA2qVVE0qQiKq2Quxkyp/6eo/9T/csfax/MniZPh5fkXwUoyxujOF7XMdyPBadxXtFRdKGJzXNWzksSgifI7DGx73nY1gLnbgoVyNS6rYNY5y2al1+gmifG7DI17HDa14LXbiiORyXRbhzHNWzksv1KkNHNI3GyKV7Be72Mc5ott1gWULIxq2VU8T02KRyXa1VTkRp6aWa+ijkktbFo2uda+y9hqUue1veWxDI3v7qKvJLlIgg4bHFfDhscWLZa2291N0tciy3sVJ6SaMYpIpWNvbE9jmi/OQvLXtdoRUU9uie1LuaqdC226hrJ1ADaSvZ4sVKqmkitpY5I8V8Oka5t+a41ry17Xd1bnt0b2d5FTnoLZzl7PJeRZGq5BiZS1DmnYRG+x5jbWsSzxJoVyeJnbTTO0oxfAs6umkhOGWOSJ3E2RpadxCyNc12lq3PDmOZ3kVOZbOK9EG68EPfdT9n/O1V2J7NvMt8J77uR1dUhehAEAQBAEAQBAcCzw8IVn2iTrXTUuxbyOWrNu7mYgFZzWOzcGjrZLYeR853OKoK/TOvQ6PDtFOnUx+bPCC6rqI6eaBjBKcLHscTZ1rgEHiOxZajD0jYrmrqMNNiXayIxzdZiOE7I0VNNDNE0MFQH6RjdTcbbdsBxXDtfN51sYdM57Va7camKU7Y3I9qWvrNnzQbHk3Jkc03a6ZzJZDyaVzWM/DhO9adUqzzq1u7R4azfo0bT0yOdv0r10IYrhVyf+4qgOWCQ73M/PvCz4bJrYvP1NXF4e7InJfwa3mQf2jS/Xf7DluVmwd73lfh/wC5Z73G+55Z0SZOfC1kbJBI1zjjJBFiBqtzqrpKVsyKqraxdV1a6nVqIl7l1QTQ5aoryxBuIvYQdZjkH0mOtzH1LG9rqWX9KmSNzK2C7k1+S/Q0vg21V5HGIJQegtVliGx6oU+EpaoVPov3Qv8AO7Jj63K0cDNWKCMvdxMjDnYnH/m0hYqWVIqZXLxUz10Dp6tGN4J0S6mVzryxHkumZR01myuZhZbbHHsLz/EddvPc8SwUsKzyLI/V914GzW1DaWJIo9e76JxLPgq7iq+vF1OWTE9bepiwbuv5p9jAU5/bf/kZP9xy2nftP4p9jQj/AH381+6nUa2KOobJTSaw+Pt28eF1wCPPcdGpUjFcxUeh0sjWyIsbt6HHWUT6XKEcEndx1ULb+MMbS1w8xFj0roFkSSFXJvRfscs2J0VSjHbnJ9za+Fo6qPnn6mLRwz/Pp+SyxnUzr+CvmPkCGmphX1IbjcwysL+5hiAuHAcpGu/IQBx381lQ57+yZy5qZMPpWRx9s/Xr5IY/KHCa/Gfk8DNGDqdMSXOHLZtsO8rIzDEt+t2n6GKTF1v+huj6lvlXPqGuo54J6csmc39SW2ezGCLHXYtO9eo6F0UqOa7RvIkxFk0TmPbZd280IlWZUm8cEHfdR9n/ADtVdiezbzLbCe+7kdXVIXoQBAEAQBAEAQHAs8PCFZ9ok6101LsW8jlqzbu5mHWwax2fgzbiyWwcr5xvcVz9ft16HSYf+3TqWmb+YcWTpm1U9SJBCCWXaI2NNiMTiXG9r+Ze5650zchrbX6mKDD2wv7Rzr26GEzpykzLOUKWkpzihY8sMg2OLiDI5vKA1uo+Y8S2aaNaaF0jtfuxq1UjaqdsbNSe1MzwnCV8VPSwQyvZcySaJjnNaGjCxvajzk/0hYMPyUc57lTqbGKI9zGxsRV5eRk3U78pZHwSMe2oMHcyNLX6eLYSDrFy3c5YEckNTdF0X8lM6sdPS2cmm2/ihzzMV37RpPrv9hytqzYO97yjw/8AcM97jpOc+TaCokhFZKI5LObC0yBmIEi+3brsqinkmY1ezS6b9Fy9qoYJHN7VdO7TYt85ao5IogykgIYbsEoN2wl30nX1uJJ1X1Xtc7AfdOz4iW8i/wBmOqetLDaJujjwNR4Mj/j/APt5Otq38R2PVCswnb9F/B0mCSH5VM0aqnRROffaYu2DbeYHFfnHmVOqO7NF3XXxL9qs7RU/ysngcizrgnirJxUHFK52IP2B7D3JaOIWFrcVrcSvqZzHRJkajlqxj2zO7TX+Nxt/BQe0q/rxdTloYnrb1LXBu6/mhr1Mf24f9Rl/3HLbd+0/in2NCP8AffzX7qbVndln5BlCilP7oxSMnHLGXC56DY9C0KWHtYXt36Lcy0rKjsJ43btN+RPPXJAklo62OxMc9OyUj6UTpG4XdBO53mUUk2S18a70W3Ox6rafKeyVu5UvyuYzhePa0fPUdTFnwvW7p+TXxjUzr+DM569rkd4ZqaI6YavExsG6y1qTTUpf6m3XaKVbfT7oaJmjS5NlZKa+XA8ObowXloLbazq261Z1T52qnZIVNHHTOavbLpNizgzPoI6CWqp8dxEJYn4yWuBsRqPEQVqQ1kyzIx/Gym9PQwJCr2cLocxJVwUZvXBB33UfZ/ztVbimzbzLbCe+7kdYVIXoQBAEAQBAEAQHAs8PCFZ9ok6101LsW8jlqzbu5mHWwax2Xg38FN+tUe0Vz9f+48Do8P8A26dTjhkc62Il1tlzdX9kTUc65yrrOgcEeTcc01U4drEwRxn+N+txHnDR+NVeJyWajOJa4VFdyyLu0F5lnhHlhqZoooYXxxSOja9xddxbqJ1HlBXiLDmuYjnKt1Mk2JuZIrWoiohmMyM73ZSkmilZHG9jGvjDL9s29nXvyEt3rXq6RIURUW5sUVas6q1yWVDXIMnfJM4Y4wLMfK+WPkwvY82HmBxDoW4snaUar08FNFsXZ16JuXT4oVuFv97S+jl62rzhndd0JxjvM6mw5p1LcqZMMMpxOa11NMTt1DtH89i035QVq1LVgnym80N2kelRTZLuSmq8HdO6HKkkTxZ8cU7Hjztc0Fbte5HQI5N6oV2GsVlSrV1oi/cuc9cqPosrxTx7WQRYm8T2EvxNPOPXYrxSRJLTK1eKmSumdDVtenBPyZ/OvJbMr0TKmn7aVrNJARte091GfPq6COdatNKtPKrH6t/qblZA2qhR7NetPT3vMbwSntKv68XU5ZsT1t6mvg/dfzQ12lP7dP8AqMv+45bbv2n8U+xpR/vv5L9zKcLR/XUvopPaCwYZ3XdDZxjvM6mZ4N8sCqpTSykOkpwGgH6UJ7nd3P3Vr18PZyZaal+5tYbP2kXZu1p9jHcL51UXPUdUazYX/n0/JhxjUzr+DI5lZYgylRfIpyDMyIwyRk2MkVrB7eXVa/GCL8iw1cL4Ze0bqvfqZ6Kdk8PZO12sv1Q16u4MqkPOgmhfFftTKXNeB5wGkH/moLaZicdv1It/oab8Jff9Cpb6m2ZfpTTZEkhcQXRUkcTnDuS5oa3VfzrRhdl1SOTepZTMyKVWruSxxRdEcyb5wP8AfVR9nHttVZimzbzLXCe+7kdYVIXoQBAEAQBAEAQHGOE7JjoK90tv1dS0SMPFiADXjnuAf6gr/D5EdFk70OdxKJWzZW5TUVvleX9JlqqgjMUVRNHEb9oxxDde23IsToY3LlOaiqZWVErG5LXKiFgspiL+gyzU0zXMgnliY44nNY4gF1rX57AblifDG9buS5ljnkjSzVsWeK+s6ydZJ2rIYl0lxQ10tO/SQyPikAIxMNjY7RzLw9jXpZyXPTHuYt2rZSvLleoklbO+eV07AAyUuONo16geIazvK8pCxG5KJo4Hp00jnI9XLdN55XZSmqSHTyySuaLNLzew83IpZG1iWaljzJK+RbvW5LJ+VZ6XFoJpIsdseA2DrbLjpKh8TH95LiOaSPuLY9iypOyUztmkE7r4pQ443X23PHsG5SsTFbkqmjgEmkR+WjlvxKdZXSVD9JNI+V9gMTySbDYOZSxjWJZqWPL3ueuU5bqXFHluqp2aOGomjjuTgY4hoJ2kDiXh8Mb1u5qKe2VErEyWuVEIUOVqimxaGaSLH3eBxGI8p5TrKl8TH95LkRzSR3yHKlygKuQSaUPeJsePSXOPHe+LFtvdeslMnJtoPKOcjsq+niTr8pTVLg6eV8rmizS83sOQcihkbWJZqWPUkr5Fu9blKlrJIHiSJ745BcB7CWusdouOJS5jXJZyXIY9zFu1bKSr8pT1JBnlklLQQ3SOJwg7bX2IyNjO6lj1JK+TvrctWyFpDmktcDdrgbEHlB4l6VL6Dwiqi3QzEWd+UGDC2rmt/EQ473AlYFpIVW+ShtJWzolsosK/K1TVfv55ZRe4a9xLQfM3YFlZExndREMUk8knecqlkshiOp8EOTHMinqnCwmc2OLztZfER5rm39JVLiciK5GJu/Je4VEqMV67/wAHQlVlqEAQBAEAQBAEBi848hRZRgMMuo91FIO6jfxOHL5xxhZoJ3QvymmGeBszMlxxvLuadZQuOOJ0kQ2TxAujI5TbW3p9av4auKVNC2Xgpzs9FLEuq6cUMFdbJq2FwgsLhBYXCCwxedBY9xqLCx7pEsLDSBLCx7pQlhYaVLCw0oSwsNKEsLHmkCWFhpAlhY8xpYWPMXnSwsL+dSLC4QWJRtLiA0FzjsDdZPMAoVbayURVWyG35sZg1FW5r6lrqemuCcQtM8cjWnW3nPRdaFRXsYlmaV8iwpsOe9bv0J5nX6WnZCxkcbQyNjQ1jRsDRsConOVy3XWdA1qNSyaiqoJCAIAgCAIAgCAIAgImNp+iNym6kWPNE3xW7gl1FkGib4rdwS6iyDRN8Vu4JdRZBom+K3cEuosg0TfFbuCXUWQaJvit3BLqLINE3xW7gl1FkGib4rdwS6iyDRN8Vu4JdRZBom+K3cEuosg0TfFbuCXUWQaJvit3BLqLINE3xW7gl1FkGib4rdwS6iyDRN8Vu4JdRZBom+K3cEuosg0TfFbuCXUWQ9awDYAOYKLkkk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8" name="Picture 4" descr="d:\users\ucenik16\Local Settings\Temporary Internet Files\Content.IE5\KBWGWJUU\MP900438719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077072"/>
            <a:ext cx="2627784" cy="2627784"/>
          </a:xfrm>
          <a:prstGeom prst="rect">
            <a:avLst/>
          </a:prstGeom>
          <a:noFill/>
        </p:spPr>
      </p:pic>
      <p:pic>
        <p:nvPicPr>
          <p:cNvPr id="1034" name="Picture 10" descr="d:\users\ucenik16\Local Settings\Temporary Internet Files\Content.IE5\RJX0O0LP\MC90039851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797152"/>
            <a:ext cx="2845003" cy="189805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491880" y="27809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Restoran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42" name="Picture 18" descr="http://www.northeastern.edu/conferences/images/CarParkingSig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2708920"/>
            <a:ext cx="561662" cy="468052"/>
          </a:xfrm>
          <a:prstGeom prst="rect">
            <a:avLst/>
          </a:prstGeom>
          <a:noFill/>
        </p:spPr>
      </p:pic>
      <p:pic>
        <p:nvPicPr>
          <p:cNvPr id="10" name="Picture 6" descr="d:\users\ucenik16\Local Settings\Temporary Internet Files\Content.IE5\988RSWIC\MM910001118[1].gif"/>
          <p:cNvPicPr>
            <a:picLocks noChangeAspect="1" noChangeArrowheads="1" noCrop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32048" y="3356992"/>
            <a:ext cx="432048" cy="574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52209E-6 C 0.09878 -0.00092 0.19757 -0.00162 0.26857 -0.00162 C 0.33958 -0.00162 0.396 0.00278 0.42586 -1.52209E-6 C 0.45573 -0.00277 0.44774 -0.01018 0.44826 -0.01804 " pathEditMode="relative" ptsTypes="aa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01008"/>
            <a:ext cx="9144000" cy="335699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34" name="Group 33"/>
          <p:cNvGrpSpPr/>
          <p:nvPr/>
        </p:nvGrpSpPr>
        <p:grpSpPr>
          <a:xfrm>
            <a:off x="6876256" y="332656"/>
            <a:ext cx="2016224" cy="811252"/>
            <a:chOff x="6876256" y="332656"/>
            <a:chExt cx="2016224" cy="811252"/>
          </a:xfrm>
        </p:grpSpPr>
        <p:sp>
          <p:nvSpPr>
            <p:cNvPr id="30" name="Freeform 29"/>
            <p:cNvSpPr/>
            <p:nvPr/>
          </p:nvSpPr>
          <p:spPr>
            <a:xfrm>
              <a:off x="7380312" y="332656"/>
              <a:ext cx="224408" cy="307628"/>
            </a:xfrm>
            <a:custGeom>
              <a:avLst/>
              <a:gdLst>
                <a:gd name="connsiteX0" fmla="*/ 0 w 203200"/>
                <a:gd name="connsiteY0" fmla="*/ 190500 h 190500"/>
                <a:gd name="connsiteX1" fmla="*/ 101600 w 203200"/>
                <a:gd name="connsiteY1" fmla="*/ 0 h 190500"/>
                <a:gd name="connsiteX2" fmla="*/ 203200 w 2032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200" h="190500">
                  <a:moveTo>
                    <a:pt x="0" y="190500"/>
                  </a:moveTo>
                  <a:cubicBezTo>
                    <a:pt x="33866" y="95250"/>
                    <a:pt x="67733" y="0"/>
                    <a:pt x="101600" y="0"/>
                  </a:cubicBezTo>
                  <a:cubicBezTo>
                    <a:pt x="135467" y="0"/>
                    <a:pt x="156633" y="135467"/>
                    <a:pt x="203200" y="1905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876256" y="620688"/>
              <a:ext cx="2016224" cy="523220"/>
              <a:chOff x="6876256" y="620688"/>
              <a:chExt cx="2016224" cy="523220"/>
            </a:xfrm>
          </p:grpSpPr>
          <p:sp>
            <p:nvSpPr>
              <p:cNvPr id="28" name="Right Arrow 27"/>
              <p:cNvSpPr/>
              <p:nvPr/>
            </p:nvSpPr>
            <p:spPr>
              <a:xfrm>
                <a:off x="8172400" y="692696"/>
                <a:ext cx="720080" cy="36004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876256" y="620688"/>
                <a:ext cx="1322798" cy="523220"/>
              </a:xfrm>
              <a:prstGeom prst="rect">
                <a:avLst/>
              </a:prstGeom>
              <a:blipFill>
                <a:blip r:embed="rId3" cstate="print"/>
                <a:tile tx="0" ty="0" sx="100000" sy="100000" flip="none" algn="tl"/>
              </a:blip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hr-HR" sz="2800" b="1" dirty="0" smtClean="0"/>
                  <a:t>   Izlaz   </a:t>
                </a:r>
                <a:endParaRPr lang="hr-HR" sz="2800" b="1" dirty="0"/>
              </a:p>
            </p:txBody>
          </p:sp>
        </p:grpSp>
        <p:sp>
          <p:nvSpPr>
            <p:cNvPr id="33" name="Oval 32"/>
            <p:cNvSpPr/>
            <p:nvPr/>
          </p:nvSpPr>
          <p:spPr>
            <a:xfrm>
              <a:off x="7452320" y="33265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67544" y="2780928"/>
            <a:ext cx="2232248" cy="1706488"/>
            <a:chOff x="467544" y="2780928"/>
            <a:chExt cx="2232248" cy="1706488"/>
          </a:xfrm>
        </p:grpSpPr>
        <p:grpSp>
          <p:nvGrpSpPr>
            <p:cNvPr id="119" name="Group 118"/>
            <p:cNvGrpSpPr/>
            <p:nvPr/>
          </p:nvGrpSpPr>
          <p:grpSpPr>
            <a:xfrm>
              <a:off x="467544" y="2852936"/>
              <a:ext cx="2232248" cy="1634480"/>
              <a:chOff x="467544" y="2852936"/>
              <a:chExt cx="2232248" cy="1634480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467544" y="2852936"/>
                <a:ext cx="2232248" cy="1634480"/>
                <a:chOff x="467544" y="2852936"/>
                <a:chExt cx="2232248" cy="1634480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467544" y="2852936"/>
                  <a:ext cx="576064" cy="1368152"/>
                  <a:chOff x="2339752" y="908720"/>
                  <a:chExt cx="576064" cy="1368152"/>
                </a:xfrm>
              </p:grpSpPr>
              <p:sp>
                <p:nvSpPr>
                  <p:cNvPr id="35" name="Rectangle 34"/>
                  <p:cNvSpPr/>
                  <p:nvPr/>
                </p:nvSpPr>
                <p:spPr>
                  <a:xfrm>
                    <a:off x="2339752" y="1700808"/>
                    <a:ext cx="576064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 rot="5400000">
                    <a:off x="1979712" y="1268760"/>
                    <a:ext cx="792088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>
                  <a:xfrm rot="5400000">
                    <a:off x="2123728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>
                  <a:xfrm rot="5400000">
                    <a:off x="2555776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  <p:grpSp>
              <p:nvGrpSpPr>
                <p:cNvPr id="66" name="Group 65"/>
                <p:cNvGrpSpPr/>
                <p:nvPr/>
              </p:nvGrpSpPr>
              <p:grpSpPr>
                <a:xfrm flipH="1">
                  <a:off x="2123728" y="2852936"/>
                  <a:ext cx="576064" cy="1368152"/>
                  <a:chOff x="2339752" y="908720"/>
                  <a:chExt cx="576064" cy="1368152"/>
                </a:xfrm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2339752" y="1700808"/>
                    <a:ext cx="576064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 rot="5400000">
                    <a:off x="1979712" y="1268760"/>
                    <a:ext cx="792088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 rot="5400000">
                    <a:off x="2123728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 rot="5400000">
                    <a:off x="2555776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683568" y="3068960"/>
                  <a:ext cx="1872208" cy="1418456"/>
                  <a:chOff x="683568" y="3068960"/>
                  <a:chExt cx="1872208" cy="1418456"/>
                </a:xfrm>
              </p:grpSpPr>
              <p:sp>
                <p:nvSpPr>
                  <p:cNvPr id="3" name="Oval 2"/>
                  <p:cNvSpPr/>
                  <p:nvPr/>
                </p:nvSpPr>
                <p:spPr>
                  <a:xfrm>
                    <a:off x="683568" y="3068960"/>
                    <a:ext cx="1872208" cy="1080120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4" name="Rectangle 3"/>
                  <p:cNvSpPr/>
                  <p:nvPr/>
                </p:nvSpPr>
                <p:spPr>
                  <a:xfrm>
                    <a:off x="827584" y="3573016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5" name="Rectangle 4"/>
                  <p:cNvSpPr/>
                  <p:nvPr/>
                </p:nvSpPr>
                <p:spPr>
                  <a:xfrm>
                    <a:off x="2195736" y="3573016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>
                  <a:xfrm>
                    <a:off x="1907704" y="3284984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7" name="Rectangle 6"/>
                  <p:cNvSpPr/>
                  <p:nvPr/>
                </p:nvSpPr>
                <p:spPr>
                  <a:xfrm>
                    <a:off x="1115616" y="3284984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</p:grpSp>
          <p:grpSp>
            <p:nvGrpSpPr>
              <p:cNvPr id="113" name="Group 112"/>
              <p:cNvGrpSpPr/>
              <p:nvPr/>
            </p:nvGrpSpPr>
            <p:grpSpPr>
              <a:xfrm>
                <a:off x="1763688" y="3356992"/>
                <a:ext cx="711696" cy="423664"/>
                <a:chOff x="3419872" y="1484784"/>
                <a:chExt cx="711696" cy="423664"/>
              </a:xfrm>
            </p:grpSpPr>
            <p:sp>
              <p:nvSpPr>
                <p:cNvPr id="114" name="Oval 113"/>
                <p:cNvSpPr/>
                <p:nvPr/>
              </p:nvSpPr>
              <p:spPr>
                <a:xfrm>
                  <a:off x="3419872" y="1484784"/>
                  <a:ext cx="711696" cy="4236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3491880" y="1556792"/>
                  <a:ext cx="504056" cy="2880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>
                <a:off x="755576" y="3356992"/>
                <a:ext cx="711696" cy="423664"/>
                <a:chOff x="3419872" y="1484784"/>
                <a:chExt cx="711696" cy="423664"/>
              </a:xfrm>
            </p:grpSpPr>
            <p:sp>
              <p:nvSpPr>
                <p:cNvPr id="117" name="Oval 116"/>
                <p:cNvSpPr/>
                <p:nvPr/>
              </p:nvSpPr>
              <p:spPr>
                <a:xfrm>
                  <a:off x="3419872" y="1484784"/>
                  <a:ext cx="711696" cy="4236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3491880" y="1556792"/>
                  <a:ext cx="504056" cy="2880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</p:grpSp>
        <p:pic>
          <p:nvPicPr>
            <p:cNvPr id="2049" name="Picture 1" descr="d:\users\ucenik16\Local Settings\Temporary Internet Files\Content.IE5\BZ3XKP4M\MC90044179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5616" y="2780928"/>
              <a:ext cx="792088" cy="792088"/>
            </a:xfrm>
            <a:prstGeom prst="rect">
              <a:avLst/>
            </a:prstGeom>
            <a:noFill/>
          </p:spPr>
        </p:pic>
      </p:grpSp>
      <p:grpSp>
        <p:nvGrpSpPr>
          <p:cNvPr id="122" name="Group 121"/>
          <p:cNvGrpSpPr/>
          <p:nvPr/>
        </p:nvGrpSpPr>
        <p:grpSpPr>
          <a:xfrm>
            <a:off x="6911752" y="2924944"/>
            <a:ext cx="2232248" cy="1706488"/>
            <a:chOff x="467544" y="2780928"/>
            <a:chExt cx="2232248" cy="1706488"/>
          </a:xfrm>
        </p:grpSpPr>
        <p:grpSp>
          <p:nvGrpSpPr>
            <p:cNvPr id="123" name="Group 118"/>
            <p:cNvGrpSpPr/>
            <p:nvPr/>
          </p:nvGrpSpPr>
          <p:grpSpPr>
            <a:xfrm>
              <a:off x="467544" y="2852936"/>
              <a:ext cx="2232248" cy="1634480"/>
              <a:chOff x="467544" y="2852936"/>
              <a:chExt cx="2232248" cy="1634480"/>
            </a:xfrm>
          </p:grpSpPr>
          <p:grpSp>
            <p:nvGrpSpPr>
              <p:cNvPr id="125" name="Group 90"/>
              <p:cNvGrpSpPr/>
              <p:nvPr/>
            </p:nvGrpSpPr>
            <p:grpSpPr>
              <a:xfrm>
                <a:off x="467544" y="2852936"/>
                <a:ext cx="2232248" cy="1634480"/>
                <a:chOff x="467544" y="2852936"/>
                <a:chExt cx="2232248" cy="1634480"/>
              </a:xfrm>
            </p:grpSpPr>
            <p:grpSp>
              <p:nvGrpSpPr>
                <p:cNvPr id="132" name="Group 54"/>
                <p:cNvGrpSpPr/>
                <p:nvPr/>
              </p:nvGrpSpPr>
              <p:grpSpPr>
                <a:xfrm>
                  <a:off x="467544" y="2852936"/>
                  <a:ext cx="576064" cy="1368152"/>
                  <a:chOff x="2339752" y="908720"/>
                  <a:chExt cx="576064" cy="1368152"/>
                </a:xfrm>
              </p:grpSpPr>
              <p:sp>
                <p:nvSpPr>
                  <p:cNvPr id="144" name="Rectangle 143"/>
                  <p:cNvSpPr/>
                  <p:nvPr/>
                </p:nvSpPr>
                <p:spPr>
                  <a:xfrm>
                    <a:off x="2339752" y="1700808"/>
                    <a:ext cx="576064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45" name="Rectangle 144"/>
                  <p:cNvSpPr/>
                  <p:nvPr/>
                </p:nvSpPr>
                <p:spPr>
                  <a:xfrm rot="5400000">
                    <a:off x="1979712" y="1268760"/>
                    <a:ext cx="792088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46" name="Rectangle 145"/>
                  <p:cNvSpPr/>
                  <p:nvPr/>
                </p:nvSpPr>
                <p:spPr>
                  <a:xfrm rot="5400000">
                    <a:off x="2123728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47" name="Rectangle 146"/>
                  <p:cNvSpPr/>
                  <p:nvPr/>
                </p:nvSpPr>
                <p:spPr>
                  <a:xfrm rot="5400000">
                    <a:off x="2555776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  <p:grpSp>
              <p:nvGrpSpPr>
                <p:cNvPr id="133" name="Group 65"/>
                <p:cNvGrpSpPr/>
                <p:nvPr/>
              </p:nvGrpSpPr>
              <p:grpSpPr>
                <a:xfrm flipH="1">
                  <a:off x="2123728" y="2852936"/>
                  <a:ext cx="576064" cy="1368152"/>
                  <a:chOff x="2339752" y="908720"/>
                  <a:chExt cx="576064" cy="1368152"/>
                </a:xfrm>
              </p:grpSpPr>
              <p:sp>
                <p:nvSpPr>
                  <p:cNvPr id="140" name="Rectangle 139"/>
                  <p:cNvSpPr/>
                  <p:nvPr/>
                </p:nvSpPr>
                <p:spPr>
                  <a:xfrm>
                    <a:off x="2339752" y="1700808"/>
                    <a:ext cx="576064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>
                  <a:xfrm rot="5400000">
                    <a:off x="1979712" y="1268760"/>
                    <a:ext cx="792088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42" name="Rectangle 141"/>
                  <p:cNvSpPr/>
                  <p:nvPr/>
                </p:nvSpPr>
                <p:spPr>
                  <a:xfrm rot="5400000">
                    <a:off x="2123728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43" name="Rectangle 142"/>
                  <p:cNvSpPr/>
                  <p:nvPr/>
                </p:nvSpPr>
                <p:spPr>
                  <a:xfrm rot="5400000">
                    <a:off x="2555776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  <p:grpSp>
              <p:nvGrpSpPr>
                <p:cNvPr id="134" name="Group 7"/>
                <p:cNvGrpSpPr/>
                <p:nvPr/>
              </p:nvGrpSpPr>
              <p:grpSpPr>
                <a:xfrm>
                  <a:off x="683568" y="3068960"/>
                  <a:ext cx="1872208" cy="1418456"/>
                  <a:chOff x="683568" y="3068960"/>
                  <a:chExt cx="1872208" cy="1418456"/>
                </a:xfrm>
              </p:grpSpPr>
              <p:sp>
                <p:nvSpPr>
                  <p:cNvPr id="135" name="Oval 2"/>
                  <p:cNvSpPr/>
                  <p:nvPr/>
                </p:nvSpPr>
                <p:spPr>
                  <a:xfrm>
                    <a:off x="683568" y="3068960"/>
                    <a:ext cx="1872208" cy="1080120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36" name="Rectangle 135"/>
                  <p:cNvSpPr/>
                  <p:nvPr/>
                </p:nvSpPr>
                <p:spPr>
                  <a:xfrm>
                    <a:off x="827584" y="3573016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37" name="Rectangle 4"/>
                  <p:cNvSpPr/>
                  <p:nvPr/>
                </p:nvSpPr>
                <p:spPr>
                  <a:xfrm>
                    <a:off x="2195736" y="3573016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38" name="Rectangle 5"/>
                  <p:cNvSpPr/>
                  <p:nvPr/>
                </p:nvSpPr>
                <p:spPr>
                  <a:xfrm>
                    <a:off x="1907704" y="3284984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39" name="Rectangle 6"/>
                  <p:cNvSpPr/>
                  <p:nvPr/>
                </p:nvSpPr>
                <p:spPr>
                  <a:xfrm>
                    <a:off x="1115616" y="3284984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</p:grpSp>
          <p:grpSp>
            <p:nvGrpSpPr>
              <p:cNvPr id="126" name="Group 112"/>
              <p:cNvGrpSpPr/>
              <p:nvPr/>
            </p:nvGrpSpPr>
            <p:grpSpPr>
              <a:xfrm>
                <a:off x="1763688" y="3356992"/>
                <a:ext cx="711696" cy="423664"/>
                <a:chOff x="3419872" y="1484784"/>
                <a:chExt cx="711696" cy="423664"/>
              </a:xfrm>
            </p:grpSpPr>
            <p:sp>
              <p:nvSpPr>
                <p:cNvPr id="130" name="Oval 129"/>
                <p:cNvSpPr/>
                <p:nvPr/>
              </p:nvSpPr>
              <p:spPr>
                <a:xfrm>
                  <a:off x="3419872" y="1484784"/>
                  <a:ext cx="711696" cy="4236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3491880" y="1556792"/>
                  <a:ext cx="504056" cy="2880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grpSp>
            <p:nvGrpSpPr>
              <p:cNvPr id="127" name="Group 115"/>
              <p:cNvGrpSpPr/>
              <p:nvPr/>
            </p:nvGrpSpPr>
            <p:grpSpPr>
              <a:xfrm>
                <a:off x="755576" y="3356992"/>
                <a:ext cx="711696" cy="423664"/>
                <a:chOff x="3419872" y="1484784"/>
                <a:chExt cx="711696" cy="423664"/>
              </a:xfrm>
            </p:grpSpPr>
            <p:sp>
              <p:nvSpPr>
                <p:cNvPr id="128" name="Oval 127"/>
                <p:cNvSpPr/>
                <p:nvPr/>
              </p:nvSpPr>
              <p:spPr>
                <a:xfrm>
                  <a:off x="3419872" y="1484784"/>
                  <a:ext cx="711696" cy="4236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3491880" y="1556792"/>
                  <a:ext cx="504056" cy="2880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</p:grpSp>
        <p:pic>
          <p:nvPicPr>
            <p:cNvPr id="124" name="Picture 1" descr="d:\users\ucenik16\Local Settings\Temporary Internet Files\Content.IE5\BZ3XKP4M\MC90044179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5616" y="2780928"/>
              <a:ext cx="792088" cy="792088"/>
            </a:xfrm>
            <a:prstGeom prst="rect">
              <a:avLst/>
            </a:prstGeom>
            <a:noFill/>
          </p:spPr>
        </p:pic>
      </p:grpSp>
      <p:grpSp>
        <p:nvGrpSpPr>
          <p:cNvPr id="259" name="Group 258"/>
          <p:cNvGrpSpPr/>
          <p:nvPr/>
        </p:nvGrpSpPr>
        <p:grpSpPr>
          <a:xfrm>
            <a:off x="323528" y="548680"/>
            <a:ext cx="1505669" cy="811252"/>
            <a:chOff x="323528" y="548680"/>
            <a:chExt cx="1505669" cy="811252"/>
          </a:xfrm>
        </p:grpSpPr>
        <p:sp>
          <p:nvSpPr>
            <p:cNvPr id="254" name="Freeform 253"/>
            <p:cNvSpPr/>
            <p:nvPr/>
          </p:nvSpPr>
          <p:spPr>
            <a:xfrm>
              <a:off x="827584" y="548680"/>
              <a:ext cx="224408" cy="307628"/>
            </a:xfrm>
            <a:custGeom>
              <a:avLst/>
              <a:gdLst>
                <a:gd name="connsiteX0" fmla="*/ 0 w 203200"/>
                <a:gd name="connsiteY0" fmla="*/ 190500 h 190500"/>
                <a:gd name="connsiteX1" fmla="*/ 101600 w 203200"/>
                <a:gd name="connsiteY1" fmla="*/ 0 h 190500"/>
                <a:gd name="connsiteX2" fmla="*/ 203200 w 2032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200" h="190500">
                  <a:moveTo>
                    <a:pt x="0" y="190500"/>
                  </a:moveTo>
                  <a:cubicBezTo>
                    <a:pt x="33866" y="95250"/>
                    <a:pt x="67733" y="0"/>
                    <a:pt x="101600" y="0"/>
                  </a:cubicBezTo>
                  <a:cubicBezTo>
                    <a:pt x="135467" y="0"/>
                    <a:pt x="156633" y="135467"/>
                    <a:pt x="203200" y="1905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323528" y="836712"/>
              <a:ext cx="1505669" cy="52322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hr-HR" sz="2800" b="1" dirty="0" smtClean="0"/>
                <a:t>Restoran</a:t>
              </a:r>
              <a:endParaRPr lang="hr-HR" sz="2800" b="1" dirty="0"/>
            </a:p>
          </p:txBody>
        </p:sp>
        <p:sp>
          <p:nvSpPr>
            <p:cNvPr id="256" name="Oval 255"/>
            <p:cNvSpPr/>
            <p:nvPr/>
          </p:nvSpPr>
          <p:spPr>
            <a:xfrm>
              <a:off x="899592" y="54868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2053" name="Picture 5" descr="d:\users\ucenik16\Local Settings\Temporary Internet Files\Content.IE5\3WBVXYYB\MC90033410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916832"/>
            <a:ext cx="1152128" cy="2160240"/>
          </a:xfrm>
          <a:prstGeom prst="rect">
            <a:avLst/>
          </a:prstGeom>
          <a:noFill/>
        </p:spPr>
      </p:pic>
      <p:pic>
        <p:nvPicPr>
          <p:cNvPr id="264" name="Picture 3" descr="d:\users\ucenik16\Local Settings\Temporary Internet Files\Content.IE5\3WBVXYYB\MM910001118[1]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17032"/>
            <a:ext cx="1390650" cy="1847850"/>
          </a:xfrm>
          <a:prstGeom prst="rect">
            <a:avLst/>
          </a:prstGeom>
          <a:noFill/>
        </p:spPr>
      </p:pic>
      <p:grpSp>
        <p:nvGrpSpPr>
          <p:cNvPr id="200" name="Group 199"/>
          <p:cNvGrpSpPr/>
          <p:nvPr/>
        </p:nvGrpSpPr>
        <p:grpSpPr>
          <a:xfrm>
            <a:off x="971600" y="5013176"/>
            <a:ext cx="2232248" cy="1706488"/>
            <a:chOff x="467544" y="2780928"/>
            <a:chExt cx="2232248" cy="1706488"/>
          </a:xfrm>
        </p:grpSpPr>
        <p:grpSp>
          <p:nvGrpSpPr>
            <p:cNvPr id="201" name="Group 118"/>
            <p:cNvGrpSpPr/>
            <p:nvPr/>
          </p:nvGrpSpPr>
          <p:grpSpPr>
            <a:xfrm>
              <a:off x="467544" y="2852936"/>
              <a:ext cx="2232248" cy="1634480"/>
              <a:chOff x="467544" y="2852936"/>
              <a:chExt cx="2232248" cy="1634480"/>
            </a:xfrm>
          </p:grpSpPr>
          <p:grpSp>
            <p:nvGrpSpPr>
              <p:cNvPr id="203" name="Group 90"/>
              <p:cNvGrpSpPr/>
              <p:nvPr/>
            </p:nvGrpSpPr>
            <p:grpSpPr>
              <a:xfrm>
                <a:off x="467544" y="2852936"/>
                <a:ext cx="2232248" cy="1634480"/>
                <a:chOff x="467544" y="2852936"/>
                <a:chExt cx="2232248" cy="1634480"/>
              </a:xfrm>
            </p:grpSpPr>
            <p:grpSp>
              <p:nvGrpSpPr>
                <p:cNvPr id="210" name="Group 54"/>
                <p:cNvGrpSpPr/>
                <p:nvPr/>
              </p:nvGrpSpPr>
              <p:grpSpPr>
                <a:xfrm>
                  <a:off x="467544" y="2852936"/>
                  <a:ext cx="576064" cy="1368152"/>
                  <a:chOff x="2339752" y="908720"/>
                  <a:chExt cx="576064" cy="1368152"/>
                </a:xfrm>
              </p:grpSpPr>
              <p:sp>
                <p:nvSpPr>
                  <p:cNvPr id="222" name="Rectangle 221"/>
                  <p:cNvSpPr/>
                  <p:nvPr/>
                </p:nvSpPr>
                <p:spPr>
                  <a:xfrm>
                    <a:off x="2339752" y="1700808"/>
                    <a:ext cx="576064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223" name="Rectangle 222"/>
                  <p:cNvSpPr/>
                  <p:nvPr/>
                </p:nvSpPr>
                <p:spPr>
                  <a:xfrm rot="5400000">
                    <a:off x="1979712" y="1268760"/>
                    <a:ext cx="792088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>
                  <a:xfrm rot="5400000">
                    <a:off x="2123728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>
                  <a:xfrm rot="5400000">
                    <a:off x="2555776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  <p:grpSp>
              <p:nvGrpSpPr>
                <p:cNvPr id="211" name="Group 65"/>
                <p:cNvGrpSpPr/>
                <p:nvPr/>
              </p:nvGrpSpPr>
              <p:grpSpPr>
                <a:xfrm flipH="1">
                  <a:off x="2123728" y="2852936"/>
                  <a:ext cx="576064" cy="1368152"/>
                  <a:chOff x="2339752" y="908720"/>
                  <a:chExt cx="576064" cy="1368152"/>
                </a:xfrm>
              </p:grpSpPr>
              <p:sp>
                <p:nvSpPr>
                  <p:cNvPr id="218" name="Rectangle 217"/>
                  <p:cNvSpPr/>
                  <p:nvPr/>
                </p:nvSpPr>
                <p:spPr>
                  <a:xfrm>
                    <a:off x="2339752" y="1700808"/>
                    <a:ext cx="576064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>
                  <a:xfrm rot="5400000">
                    <a:off x="1979712" y="1268760"/>
                    <a:ext cx="792088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>
                  <a:xfrm rot="5400000">
                    <a:off x="2123728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>
                  <a:xfrm rot="5400000">
                    <a:off x="2555776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  <p:grpSp>
              <p:nvGrpSpPr>
                <p:cNvPr id="212" name="Group 7"/>
                <p:cNvGrpSpPr/>
                <p:nvPr/>
              </p:nvGrpSpPr>
              <p:grpSpPr>
                <a:xfrm>
                  <a:off x="683568" y="3068960"/>
                  <a:ext cx="1872208" cy="1418456"/>
                  <a:chOff x="683568" y="3068960"/>
                  <a:chExt cx="1872208" cy="1418456"/>
                </a:xfrm>
              </p:grpSpPr>
              <p:sp>
                <p:nvSpPr>
                  <p:cNvPr id="213" name="Oval 2"/>
                  <p:cNvSpPr/>
                  <p:nvPr/>
                </p:nvSpPr>
                <p:spPr>
                  <a:xfrm>
                    <a:off x="683568" y="3068960"/>
                    <a:ext cx="1872208" cy="1080120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>
                  <a:xfrm>
                    <a:off x="827584" y="3573016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215" name="Rectangle 4"/>
                  <p:cNvSpPr/>
                  <p:nvPr/>
                </p:nvSpPr>
                <p:spPr>
                  <a:xfrm>
                    <a:off x="2195736" y="3573016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216" name="Rectangle 5"/>
                  <p:cNvSpPr/>
                  <p:nvPr/>
                </p:nvSpPr>
                <p:spPr>
                  <a:xfrm>
                    <a:off x="1907704" y="3284984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217" name="Rectangle 6"/>
                  <p:cNvSpPr/>
                  <p:nvPr/>
                </p:nvSpPr>
                <p:spPr>
                  <a:xfrm>
                    <a:off x="1115616" y="3284984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</p:grpSp>
          <p:grpSp>
            <p:nvGrpSpPr>
              <p:cNvPr id="204" name="Group 112"/>
              <p:cNvGrpSpPr/>
              <p:nvPr/>
            </p:nvGrpSpPr>
            <p:grpSpPr>
              <a:xfrm>
                <a:off x="1763688" y="3356992"/>
                <a:ext cx="711696" cy="423664"/>
                <a:chOff x="3419872" y="1484784"/>
                <a:chExt cx="711696" cy="423664"/>
              </a:xfrm>
            </p:grpSpPr>
            <p:sp>
              <p:nvSpPr>
                <p:cNvPr id="208" name="Oval 207"/>
                <p:cNvSpPr/>
                <p:nvPr/>
              </p:nvSpPr>
              <p:spPr>
                <a:xfrm>
                  <a:off x="3419872" y="1484784"/>
                  <a:ext cx="711696" cy="4236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>
                  <a:off x="3491880" y="1556792"/>
                  <a:ext cx="504056" cy="2880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grpSp>
            <p:nvGrpSpPr>
              <p:cNvPr id="205" name="Group 115"/>
              <p:cNvGrpSpPr/>
              <p:nvPr/>
            </p:nvGrpSpPr>
            <p:grpSpPr>
              <a:xfrm>
                <a:off x="755576" y="3356992"/>
                <a:ext cx="711696" cy="423664"/>
                <a:chOff x="3419872" y="1484784"/>
                <a:chExt cx="711696" cy="423664"/>
              </a:xfrm>
            </p:grpSpPr>
            <p:sp>
              <p:nvSpPr>
                <p:cNvPr id="206" name="Oval 205"/>
                <p:cNvSpPr/>
                <p:nvPr/>
              </p:nvSpPr>
              <p:spPr>
                <a:xfrm>
                  <a:off x="3419872" y="1484784"/>
                  <a:ext cx="711696" cy="4236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207" name="Oval 206"/>
                <p:cNvSpPr/>
                <p:nvPr/>
              </p:nvSpPr>
              <p:spPr>
                <a:xfrm>
                  <a:off x="3491880" y="1556792"/>
                  <a:ext cx="504056" cy="2880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</p:grpSp>
        <p:pic>
          <p:nvPicPr>
            <p:cNvPr id="202" name="Picture 1" descr="d:\users\ucenik16\Local Settings\Temporary Internet Files\Content.IE5\BZ3XKP4M\MC90044179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5616" y="2780928"/>
              <a:ext cx="792088" cy="792088"/>
            </a:xfrm>
            <a:prstGeom prst="rect">
              <a:avLst/>
            </a:prstGeom>
            <a:noFill/>
          </p:spPr>
        </p:pic>
      </p:grpSp>
      <p:grpSp>
        <p:nvGrpSpPr>
          <p:cNvPr id="148" name="Group 147"/>
          <p:cNvGrpSpPr/>
          <p:nvPr/>
        </p:nvGrpSpPr>
        <p:grpSpPr>
          <a:xfrm>
            <a:off x="3491880" y="3645024"/>
            <a:ext cx="2232248" cy="1706488"/>
            <a:chOff x="467544" y="2780928"/>
            <a:chExt cx="2232248" cy="1706488"/>
          </a:xfrm>
        </p:grpSpPr>
        <p:grpSp>
          <p:nvGrpSpPr>
            <p:cNvPr id="149" name="Group 118"/>
            <p:cNvGrpSpPr/>
            <p:nvPr/>
          </p:nvGrpSpPr>
          <p:grpSpPr>
            <a:xfrm>
              <a:off x="467544" y="2852936"/>
              <a:ext cx="2232248" cy="1634480"/>
              <a:chOff x="467544" y="2852936"/>
              <a:chExt cx="2232248" cy="1634480"/>
            </a:xfrm>
          </p:grpSpPr>
          <p:grpSp>
            <p:nvGrpSpPr>
              <p:cNvPr id="151" name="Group 90"/>
              <p:cNvGrpSpPr/>
              <p:nvPr/>
            </p:nvGrpSpPr>
            <p:grpSpPr>
              <a:xfrm>
                <a:off x="467544" y="2852936"/>
                <a:ext cx="2232248" cy="1634480"/>
                <a:chOff x="467544" y="2852936"/>
                <a:chExt cx="2232248" cy="1634480"/>
              </a:xfrm>
            </p:grpSpPr>
            <p:grpSp>
              <p:nvGrpSpPr>
                <p:cNvPr id="158" name="Group 54"/>
                <p:cNvGrpSpPr/>
                <p:nvPr/>
              </p:nvGrpSpPr>
              <p:grpSpPr>
                <a:xfrm>
                  <a:off x="467544" y="2852936"/>
                  <a:ext cx="576064" cy="1368152"/>
                  <a:chOff x="2339752" y="908720"/>
                  <a:chExt cx="576064" cy="1368152"/>
                </a:xfrm>
              </p:grpSpPr>
              <p:sp>
                <p:nvSpPr>
                  <p:cNvPr id="170" name="Rectangle 169"/>
                  <p:cNvSpPr/>
                  <p:nvPr/>
                </p:nvSpPr>
                <p:spPr>
                  <a:xfrm>
                    <a:off x="2339752" y="1700808"/>
                    <a:ext cx="576064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>
                  <a:xfrm rot="5400000">
                    <a:off x="1979712" y="1268760"/>
                    <a:ext cx="792088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>
                  <a:xfrm rot="5400000">
                    <a:off x="2123728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>
                  <a:xfrm rot="5400000">
                    <a:off x="2555776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  <p:grpSp>
              <p:nvGrpSpPr>
                <p:cNvPr id="159" name="Group 65"/>
                <p:cNvGrpSpPr/>
                <p:nvPr/>
              </p:nvGrpSpPr>
              <p:grpSpPr>
                <a:xfrm flipH="1">
                  <a:off x="2123728" y="2852936"/>
                  <a:ext cx="576064" cy="1368152"/>
                  <a:chOff x="2339752" y="908720"/>
                  <a:chExt cx="576064" cy="1368152"/>
                </a:xfrm>
              </p:grpSpPr>
              <p:sp>
                <p:nvSpPr>
                  <p:cNvPr id="166" name="Rectangle 165"/>
                  <p:cNvSpPr/>
                  <p:nvPr/>
                </p:nvSpPr>
                <p:spPr>
                  <a:xfrm>
                    <a:off x="2339752" y="1700808"/>
                    <a:ext cx="576064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>
                  <a:xfrm rot="5400000">
                    <a:off x="1979712" y="1268760"/>
                    <a:ext cx="792088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>
                  <a:xfrm rot="5400000">
                    <a:off x="2123728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>
                  <a:xfrm rot="5400000">
                    <a:off x="2555776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  <p:grpSp>
              <p:nvGrpSpPr>
                <p:cNvPr id="160" name="Group 7"/>
                <p:cNvGrpSpPr/>
                <p:nvPr/>
              </p:nvGrpSpPr>
              <p:grpSpPr>
                <a:xfrm>
                  <a:off x="683568" y="3068960"/>
                  <a:ext cx="1872208" cy="1418456"/>
                  <a:chOff x="683568" y="3068960"/>
                  <a:chExt cx="1872208" cy="1418456"/>
                </a:xfrm>
              </p:grpSpPr>
              <p:sp>
                <p:nvSpPr>
                  <p:cNvPr id="161" name="Oval 2"/>
                  <p:cNvSpPr/>
                  <p:nvPr/>
                </p:nvSpPr>
                <p:spPr>
                  <a:xfrm>
                    <a:off x="683568" y="3068960"/>
                    <a:ext cx="1872208" cy="1080120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62" name="Rectangle 161"/>
                  <p:cNvSpPr/>
                  <p:nvPr/>
                </p:nvSpPr>
                <p:spPr>
                  <a:xfrm>
                    <a:off x="827584" y="3573016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63" name="Rectangle 4"/>
                  <p:cNvSpPr/>
                  <p:nvPr/>
                </p:nvSpPr>
                <p:spPr>
                  <a:xfrm>
                    <a:off x="2195736" y="3573016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64" name="Rectangle 5"/>
                  <p:cNvSpPr/>
                  <p:nvPr/>
                </p:nvSpPr>
                <p:spPr>
                  <a:xfrm>
                    <a:off x="1907704" y="3284984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65" name="Rectangle 6"/>
                  <p:cNvSpPr/>
                  <p:nvPr/>
                </p:nvSpPr>
                <p:spPr>
                  <a:xfrm>
                    <a:off x="1115616" y="3284984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</p:grpSp>
          <p:grpSp>
            <p:nvGrpSpPr>
              <p:cNvPr id="152" name="Group 112"/>
              <p:cNvGrpSpPr/>
              <p:nvPr/>
            </p:nvGrpSpPr>
            <p:grpSpPr>
              <a:xfrm>
                <a:off x="1763688" y="3356992"/>
                <a:ext cx="711696" cy="423664"/>
                <a:chOff x="3419872" y="1484784"/>
                <a:chExt cx="711696" cy="423664"/>
              </a:xfrm>
            </p:grpSpPr>
            <p:sp>
              <p:nvSpPr>
                <p:cNvPr id="156" name="Oval 155"/>
                <p:cNvSpPr/>
                <p:nvPr/>
              </p:nvSpPr>
              <p:spPr>
                <a:xfrm>
                  <a:off x="3419872" y="1484784"/>
                  <a:ext cx="711696" cy="4236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3491880" y="1556792"/>
                  <a:ext cx="504056" cy="2880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grpSp>
            <p:nvGrpSpPr>
              <p:cNvPr id="153" name="Group 115"/>
              <p:cNvGrpSpPr/>
              <p:nvPr/>
            </p:nvGrpSpPr>
            <p:grpSpPr>
              <a:xfrm>
                <a:off x="755576" y="3356992"/>
                <a:ext cx="711696" cy="423664"/>
                <a:chOff x="3419872" y="1484784"/>
                <a:chExt cx="711696" cy="423664"/>
              </a:xfrm>
            </p:grpSpPr>
            <p:sp>
              <p:nvSpPr>
                <p:cNvPr id="154" name="Oval 153"/>
                <p:cNvSpPr/>
                <p:nvPr/>
              </p:nvSpPr>
              <p:spPr>
                <a:xfrm>
                  <a:off x="3419872" y="1484784"/>
                  <a:ext cx="711696" cy="4236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55" name="Oval 154"/>
                <p:cNvSpPr/>
                <p:nvPr/>
              </p:nvSpPr>
              <p:spPr>
                <a:xfrm>
                  <a:off x="3491880" y="1556792"/>
                  <a:ext cx="504056" cy="2880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</p:grpSp>
        <p:pic>
          <p:nvPicPr>
            <p:cNvPr id="150" name="Picture 1" descr="d:\users\ucenik16\Local Settings\Temporary Internet Files\Content.IE5\BZ3XKP4M\MC90044179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5616" y="2780928"/>
              <a:ext cx="792088" cy="792088"/>
            </a:xfrm>
            <a:prstGeom prst="rect">
              <a:avLst/>
            </a:prstGeom>
            <a:noFill/>
          </p:spPr>
        </p:pic>
      </p:grpSp>
      <p:sp>
        <p:nvSpPr>
          <p:cNvPr id="265" name="Rounded Rectangular Callout 264"/>
          <p:cNvSpPr/>
          <p:nvPr/>
        </p:nvSpPr>
        <p:spPr>
          <a:xfrm>
            <a:off x="2843808" y="188640"/>
            <a:ext cx="1728192" cy="1512168"/>
          </a:xfrm>
          <a:prstGeom prst="wedgeRoundRectCallout">
            <a:avLst>
              <a:gd name="adj1" fmla="val -1432"/>
              <a:gd name="adj2" fmla="val 8234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Ja htjeti jedan sendvič od kruha i mesa od </a:t>
            </a:r>
            <a:r>
              <a:rPr lang="hr-HR" dirty="0" err="1" smtClean="0">
                <a:solidFill>
                  <a:schemeClr val="tx1"/>
                </a:solidFill>
              </a:rPr>
              <a:t>dinosaura</a:t>
            </a:r>
            <a:r>
              <a:rPr lang="hr-HR" dirty="0" smtClean="0">
                <a:solidFill>
                  <a:schemeClr val="tx1"/>
                </a:solidFill>
              </a:rPr>
              <a:t>!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66" name="Rounded Rectangular Callout 265"/>
          <p:cNvSpPr/>
          <p:nvPr/>
        </p:nvSpPr>
        <p:spPr>
          <a:xfrm>
            <a:off x="4932040" y="404664"/>
            <a:ext cx="1440160" cy="1152128"/>
          </a:xfrm>
          <a:prstGeom prst="wedgeRoundRectCallout">
            <a:avLst>
              <a:gd name="adj1" fmla="val -1432"/>
              <a:gd name="adj2" fmla="val 8234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Žalim,ne poslužuje-</a:t>
            </a:r>
            <a:r>
              <a:rPr lang="hr-HR" dirty="0" err="1" smtClean="0">
                <a:solidFill>
                  <a:schemeClr val="tx1"/>
                </a:solidFill>
              </a:rPr>
              <a:t>mo</a:t>
            </a:r>
            <a:r>
              <a:rPr lang="hr-HR" dirty="0" smtClean="0">
                <a:solidFill>
                  <a:schemeClr val="tx1"/>
                </a:solidFill>
              </a:rPr>
              <a:t> špiljske ljude!</a:t>
            </a:r>
            <a:endParaRPr lang="hr-HR" dirty="0">
              <a:solidFill>
                <a:schemeClr val="tx1"/>
              </a:solidFill>
            </a:endParaRPr>
          </a:p>
        </p:txBody>
      </p:sp>
      <p:grpSp>
        <p:nvGrpSpPr>
          <p:cNvPr id="174" name="Group 173"/>
          <p:cNvGrpSpPr/>
          <p:nvPr/>
        </p:nvGrpSpPr>
        <p:grpSpPr>
          <a:xfrm>
            <a:off x="5868144" y="4941168"/>
            <a:ext cx="2232248" cy="1706488"/>
            <a:chOff x="467544" y="2780928"/>
            <a:chExt cx="2232248" cy="1706488"/>
          </a:xfrm>
        </p:grpSpPr>
        <p:grpSp>
          <p:nvGrpSpPr>
            <p:cNvPr id="175" name="Group 118"/>
            <p:cNvGrpSpPr/>
            <p:nvPr/>
          </p:nvGrpSpPr>
          <p:grpSpPr>
            <a:xfrm>
              <a:off x="467544" y="2852936"/>
              <a:ext cx="2232248" cy="1634480"/>
              <a:chOff x="467544" y="2852936"/>
              <a:chExt cx="2232248" cy="1634480"/>
            </a:xfrm>
          </p:grpSpPr>
          <p:grpSp>
            <p:nvGrpSpPr>
              <p:cNvPr id="177" name="Group 90"/>
              <p:cNvGrpSpPr/>
              <p:nvPr/>
            </p:nvGrpSpPr>
            <p:grpSpPr>
              <a:xfrm>
                <a:off x="467544" y="2852936"/>
                <a:ext cx="2232248" cy="1634480"/>
                <a:chOff x="467544" y="2852936"/>
                <a:chExt cx="2232248" cy="1634480"/>
              </a:xfrm>
            </p:grpSpPr>
            <p:grpSp>
              <p:nvGrpSpPr>
                <p:cNvPr id="184" name="Group 54"/>
                <p:cNvGrpSpPr/>
                <p:nvPr/>
              </p:nvGrpSpPr>
              <p:grpSpPr>
                <a:xfrm>
                  <a:off x="467544" y="2852936"/>
                  <a:ext cx="576064" cy="1368152"/>
                  <a:chOff x="2339752" y="908720"/>
                  <a:chExt cx="576064" cy="1368152"/>
                </a:xfrm>
              </p:grpSpPr>
              <p:sp>
                <p:nvSpPr>
                  <p:cNvPr id="196" name="Rectangle 195"/>
                  <p:cNvSpPr/>
                  <p:nvPr/>
                </p:nvSpPr>
                <p:spPr>
                  <a:xfrm>
                    <a:off x="2339752" y="1700808"/>
                    <a:ext cx="576064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97" name="Rectangle 196"/>
                  <p:cNvSpPr/>
                  <p:nvPr/>
                </p:nvSpPr>
                <p:spPr>
                  <a:xfrm rot="5400000">
                    <a:off x="1979712" y="1268760"/>
                    <a:ext cx="792088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98" name="Rectangle 197"/>
                  <p:cNvSpPr/>
                  <p:nvPr/>
                </p:nvSpPr>
                <p:spPr>
                  <a:xfrm rot="5400000">
                    <a:off x="2123728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99" name="Rectangle 198"/>
                  <p:cNvSpPr/>
                  <p:nvPr/>
                </p:nvSpPr>
                <p:spPr>
                  <a:xfrm rot="5400000">
                    <a:off x="2555776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  <p:grpSp>
              <p:nvGrpSpPr>
                <p:cNvPr id="185" name="Group 65"/>
                <p:cNvGrpSpPr/>
                <p:nvPr/>
              </p:nvGrpSpPr>
              <p:grpSpPr>
                <a:xfrm flipH="1">
                  <a:off x="2123728" y="2852936"/>
                  <a:ext cx="576064" cy="1368152"/>
                  <a:chOff x="2339752" y="908720"/>
                  <a:chExt cx="576064" cy="1368152"/>
                </a:xfrm>
              </p:grpSpPr>
              <p:sp>
                <p:nvSpPr>
                  <p:cNvPr id="192" name="Rectangle 191"/>
                  <p:cNvSpPr/>
                  <p:nvPr/>
                </p:nvSpPr>
                <p:spPr>
                  <a:xfrm>
                    <a:off x="2339752" y="1700808"/>
                    <a:ext cx="576064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93" name="Rectangle 192"/>
                  <p:cNvSpPr/>
                  <p:nvPr/>
                </p:nvSpPr>
                <p:spPr>
                  <a:xfrm rot="5400000">
                    <a:off x="1979712" y="1268760"/>
                    <a:ext cx="792088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>
                  <a:xfrm rot="5400000">
                    <a:off x="2123728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95" name="Rectangle 194"/>
                  <p:cNvSpPr/>
                  <p:nvPr/>
                </p:nvSpPr>
                <p:spPr>
                  <a:xfrm rot="5400000">
                    <a:off x="2555776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  <p:grpSp>
              <p:nvGrpSpPr>
                <p:cNvPr id="186" name="Group 7"/>
                <p:cNvGrpSpPr/>
                <p:nvPr/>
              </p:nvGrpSpPr>
              <p:grpSpPr>
                <a:xfrm>
                  <a:off x="683568" y="3068960"/>
                  <a:ext cx="1872208" cy="1418456"/>
                  <a:chOff x="683568" y="3068960"/>
                  <a:chExt cx="1872208" cy="1418456"/>
                </a:xfrm>
              </p:grpSpPr>
              <p:sp>
                <p:nvSpPr>
                  <p:cNvPr id="187" name="Oval 2"/>
                  <p:cNvSpPr/>
                  <p:nvPr/>
                </p:nvSpPr>
                <p:spPr>
                  <a:xfrm>
                    <a:off x="683568" y="3068960"/>
                    <a:ext cx="1872208" cy="1080120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88" name="Rectangle 187"/>
                  <p:cNvSpPr/>
                  <p:nvPr/>
                </p:nvSpPr>
                <p:spPr>
                  <a:xfrm>
                    <a:off x="827584" y="3573016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89" name="Rectangle 4"/>
                  <p:cNvSpPr/>
                  <p:nvPr/>
                </p:nvSpPr>
                <p:spPr>
                  <a:xfrm>
                    <a:off x="2195736" y="3573016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90" name="Rectangle 5"/>
                  <p:cNvSpPr/>
                  <p:nvPr/>
                </p:nvSpPr>
                <p:spPr>
                  <a:xfrm>
                    <a:off x="1907704" y="3284984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91" name="Rectangle 6"/>
                  <p:cNvSpPr/>
                  <p:nvPr/>
                </p:nvSpPr>
                <p:spPr>
                  <a:xfrm>
                    <a:off x="1115616" y="3284984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</p:grpSp>
          <p:grpSp>
            <p:nvGrpSpPr>
              <p:cNvPr id="178" name="Group 112"/>
              <p:cNvGrpSpPr/>
              <p:nvPr/>
            </p:nvGrpSpPr>
            <p:grpSpPr>
              <a:xfrm>
                <a:off x="1763688" y="3356992"/>
                <a:ext cx="711696" cy="423664"/>
                <a:chOff x="3419872" y="1484784"/>
                <a:chExt cx="711696" cy="423664"/>
              </a:xfrm>
            </p:grpSpPr>
            <p:sp>
              <p:nvSpPr>
                <p:cNvPr id="182" name="Oval 181"/>
                <p:cNvSpPr/>
                <p:nvPr/>
              </p:nvSpPr>
              <p:spPr>
                <a:xfrm>
                  <a:off x="3419872" y="1484784"/>
                  <a:ext cx="711696" cy="4236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3491880" y="1556792"/>
                  <a:ext cx="504056" cy="2880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grpSp>
            <p:nvGrpSpPr>
              <p:cNvPr id="179" name="Group 115"/>
              <p:cNvGrpSpPr/>
              <p:nvPr/>
            </p:nvGrpSpPr>
            <p:grpSpPr>
              <a:xfrm>
                <a:off x="755576" y="3356992"/>
                <a:ext cx="711696" cy="423664"/>
                <a:chOff x="3419872" y="1484784"/>
                <a:chExt cx="711696" cy="423664"/>
              </a:xfrm>
            </p:grpSpPr>
            <p:sp>
              <p:nvSpPr>
                <p:cNvPr id="180" name="Oval 179"/>
                <p:cNvSpPr/>
                <p:nvPr/>
              </p:nvSpPr>
              <p:spPr>
                <a:xfrm>
                  <a:off x="3419872" y="1484784"/>
                  <a:ext cx="711696" cy="4236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81" name="Oval 180"/>
                <p:cNvSpPr/>
                <p:nvPr/>
              </p:nvSpPr>
              <p:spPr>
                <a:xfrm>
                  <a:off x="3491880" y="1556792"/>
                  <a:ext cx="504056" cy="2880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</p:grpSp>
        <p:pic>
          <p:nvPicPr>
            <p:cNvPr id="176" name="Picture 1" descr="d:\users\ucenik16\Local Settings\Temporary Internet Files\Content.IE5\BZ3XKP4M\MC90044179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5616" y="2780928"/>
              <a:ext cx="792088" cy="792088"/>
            </a:xfrm>
            <a:prstGeom prst="rect">
              <a:avLst/>
            </a:prstGeom>
            <a:noFill/>
          </p:spPr>
        </p:pic>
      </p:grpSp>
      <p:grpSp>
        <p:nvGrpSpPr>
          <p:cNvPr id="237" name="Group 236"/>
          <p:cNvGrpSpPr/>
          <p:nvPr/>
        </p:nvGrpSpPr>
        <p:grpSpPr>
          <a:xfrm>
            <a:off x="1907704" y="260648"/>
            <a:ext cx="792088" cy="792088"/>
            <a:chOff x="1547664" y="1988840"/>
            <a:chExt cx="792088" cy="792088"/>
          </a:xfrm>
        </p:grpSpPr>
        <p:grpSp>
          <p:nvGrpSpPr>
            <p:cNvPr id="231" name="Group 230"/>
            <p:cNvGrpSpPr/>
            <p:nvPr/>
          </p:nvGrpSpPr>
          <p:grpSpPr>
            <a:xfrm>
              <a:off x="1547664" y="1988840"/>
              <a:ext cx="792088" cy="792088"/>
              <a:chOff x="1547664" y="1988840"/>
              <a:chExt cx="792088" cy="792088"/>
            </a:xfrm>
          </p:grpSpPr>
          <p:sp>
            <p:nvSpPr>
              <p:cNvPr id="227" name="Oval 226"/>
              <p:cNvSpPr/>
              <p:nvPr/>
            </p:nvSpPr>
            <p:spPr>
              <a:xfrm>
                <a:off x="1547664" y="1988840"/>
                <a:ext cx="792088" cy="7920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1619672" y="2060848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cxnSp>
          <p:nvCxnSpPr>
            <p:cNvPr id="233" name="Straight Connector 232"/>
            <p:cNvCxnSpPr/>
            <p:nvPr/>
          </p:nvCxnSpPr>
          <p:spPr>
            <a:xfrm flipV="1">
              <a:off x="1907704" y="2132856"/>
              <a:ext cx="7200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V="1">
              <a:off x="1979712" y="2276872"/>
              <a:ext cx="7200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0278 L 0.07413 -0.0118 L 0.14827 -0.02961 L 0.21007 -0.07009 L 0.24149 -0.11057 L 0.27188 -0.16146 L 0.31007 -0.19593 L 0.35278 -0.21073 L 0.39097 -0.21837 L 0.43577 -0.21675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43576 -0.21675 C 0.44132 -0.21467 0.44028 -0.2149 0.4526 -0.21073 L 0.4908 -0.17627 L 0.56163 -0.031 L 0.59427 0.02128 L 0.63246 0.03932 L 0.71892 0.07217 L 0.76615 0.07518 L 0.81892 0.08883 L 0.87396 0.09022 L 0.9099 0.10062 L 0.94132 0.09924 L 1.00434 0.09924 " pathEditMode="relative" ptsTypes="fAAAAAAAAAAAA">
                                      <p:cBhvr>
                                        <p:cTn id="15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 animBg="1"/>
      <p:bldP spid="265" grpId="1" animBg="1"/>
      <p:bldP spid="266" grpId="0" animBg="1"/>
      <p:bldP spid="26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01008"/>
            <a:ext cx="9144000" cy="335699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5" name="Group 33"/>
          <p:cNvGrpSpPr/>
          <p:nvPr/>
        </p:nvGrpSpPr>
        <p:grpSpPr>
          <a:xfrm>
            <a:off x="6876256" y="332656"/>
            <a:ext cx="2016224" cy="811252"/>
            <a:chOff x="6876256" y="332656"/>
            <a:chExt cx="2016224" cy="811252"/>
          </a:xfrm>
        </p:grpSpPr>
        <p:sp>
          <p:nvSpPr>
            <p:cNvPr id="144" name="Freeform 143"/>
            <p:cNvSpPr/>
            <p:nvPr/>
          </p:nvSpPr>
          <p:spPr>
            <a:xfrm>
              <a:off x="7380312" y="332656"/>
              <a:ext cx="224408" cy="307628"/>
            </a:xfrm>
            <a:custGeom>
              <a:avLst/>
              <a:gdLst>
                <a:gd name="connsiteX0" fmla="*/ 0 w 203200"/>
                <a:gd name="connsiteY0" fmla="*/ 190500 h 190500"/>
                <a:gd name="connsiteX1" fmla="*/ 101600 w 203200"/>
                <a:gd name="connsiteY1" fmla="*/ 0 h 190500"/>
                <a:gd name="connsiteX2" fmla="*/ 203200 w 2032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200" h="190500">
                  <a:moveTo>
                    <a:pt x="0" y="190500"/>
                  </a:moveTo>
                  <a:cubicBezTo>
                    <a:pt x="33866" y="95250"/>
                    <a:pt x="67733" y="0"/>
                    <a:pt x="101600" y="0"/>
                  </a:cubicBezTo>
                  <a:cubicBezTo>
                    <a:pt x="135467" y="0"/>
                    <a:pt x="156633" y="135467"/>
                    <a:pt x="203200" y="1905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145" name="Group 28"/>
            <p:cNvGrpSpPr/>
            <p:nvPr/>
          </p:nvGrpSpPr>
          <p:grpSpPr>
            <a:xfrm>
              <a:off x="6876256" y="620688"/>
              <a:ext cx="2016224" cy="523220"/>
              <a:chOff x="6876256" y="620688"/>
              <a:chExt cx="2016224" cy="523220"/>
            </a:xfrm>
          </p:grpSpPr>
          <p:sp>
            <p:nvSpPr>
              <p:cNvPr id="147" name="Right Arrow 146"/>
              <p:cNvSpPr/>
              <p:nvPr/>
            </p:nvSpPr>
            <p:spPr>
              <a:xfrm>
                <a:off x="8172400" y="692696"/>
                <a:ext cx="720080" cy="36004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6876256" y="620688"/>
                <a:ext cx="1322798" cy="523220"/>
              </a:xfrm>
              <a:prstGeom prst="rect">
                <a:avLst/>
              </a:prstGeom>
              <a:blipFill>
                <a:blip r:embed="rId3" cstate="print"/>
                <a:tile tx="0" ty="0" sx="100000" sy="100000" flip="none" algn="tl"/>
              </a:blip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hr-HR" sz="2800" b="1" dirty="0" smtClean="0"/>
                  <a:t>   Izlaz   </a:t>
                </a:r>
                <a:endParaRPr lang="hr-HR" sz="2800" b="1" dirty="0"/>
              </a:p>
            </p:txBody>
          </p:sp>
        </p:grpSp>
        <p:sp>
          <p:nvSpPr>
            <p:cNvPr id="146" name="Oval 145"/>
            <p:cNvSpPr/>
            <p:nvPr/>
          </p:nvSpPr>
          <p:spPr>
            <a:xfrm>
              <a:off x="7452320" y="33265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6" name="Group 120"/>
          <p:cNvGrpSpPr/>
          <p:nvPr/>
        </p:nvGrpSpPr>
        <p:grpSpPr>
          <a:xfrm>
            <a:off x="467544" y="2780928"/>
            <a:ext cx="2232248" cy="1706488"/>
            <a:chOff x="467544" y="2780928"/>
            <a:chExt cx="2232248" cy="1706488"/>
          </a:xfrm>
        </p:grpSpPr>
        <p:grpSp>
          <p:nvGrpSpPr>
            <p:cNvPr id="119" name="Group 118"/>
            <p:cNvGrpSpPr/>
            <p:nvPr/>
          </p:nvGrpSpPr>
          <p:grpSpPr>
            <a:xfrm>
              <a:off x="467544" y="2852936"/>
              <a:ext cx="2232248" cy="1634480"/>
              <a:chOff x="467544" y="2852936"/>
              <a:chExt cx="2232248" cy="1634480"/>
            </a:xfrm>
          </p:grpSpPr>
          <p:grpSp>
            <p:nvGrpSpPr>
              <p:cNvPr id="121" name="Group 90"/>
              <p:cNvGrpSpPr/>
              <p:nvPr/>
            </p:nvGrpSpPr>
            <p:grpSpPr>
              <a:xfrm>
                <a:off x="467544" y="2852936"/>
                <a:ext cx="2232248" cy="1634480"/>
                <a:chOff x="467544" y="2852936"/>
                <a:chExt cx="2232248" cy="1634480"/>
              </a:xfrm>
            </p:grpSpPr>
            <p:grpSp>
              <p:nvGrpSpPr>
                <p:cNvPr id="128" name="Group 54"/>
                <p:cNvGrpSpPr/>
                <p:nvPr/>
              </p:nvGrpSpPr>
              <p:grpSpPr>
                <a:xfrm>
                  <a:off x="467544" y="2852936"/>
                  <a:ext cx="576064" cy="1368152"/>
                  <a:chOff x="2339752" y="908720"/>
                  <a:chExt cx="576064" cy="1368152"/>
                </a:xfrm>
              </p:grpSpPr>
              <p:sp>
                <p:nvSpPr>
                  <p:cNvPr id="140" name="Rectangle 139"/>
                  <p:cNvSpPr/>
                  <p:nvPr/>
                </p:nvSpPr>
                <p:spPr>
                  <a:xfrm>
                    <a:off x="2339752" y="1700808"/>
                    <a:ext cx="576064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>
                  <a:xfrm rot="5400000">
                    <a:off x="1979712" y="1268760"/>
                    <a:ext cx="792088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42" name="Rectangle 141"/>
                  <p:cNvSpPr/>
                  <p:nvPr/>
                </p:nvSpPr>
                <p:spPr>
                  <a:xfrm rot="5400000">
                    <a:off x="2123728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43" name="Rectangle 142"/>
                  <p:cNvSpPr/>
                  <p:nvPr/>
                </p:nvSpPr>
                <p:spPr>
                  <a:xfrm rot="5400000">
                    <a:off x="2555776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  <p:grpSp>
              <p:nvGrpSpPr>
                <p:cNvPr id="129" name="Group 65"/>
                <p:cNvGrpSpPr/>
                <p:nvPr/>
              </p:nvGrpSpPr>
              <p:grpSpPr>
                <a:xfrm flipH="1">
                  <a:off x="2123728" y="2852936"/>
                  <a:ext cx="576064" cy="1368152"/>
                  <a:chOff x="2339752" y="908720"/>
                  <a:chExt cx="576064" cy="1368152"/>
                </a:xfrm>
              </p:grpSpPr>
              <p:sp>
                <p:nvSpPr>
                  <p:cNvPr id="136" name="Rectangle 66"/>
                  <p:cNvSpPr/>
                  <p:nvPr/>
                </p:nvSpPr>
                <p:spPr>
                  <a:xfrm>
                    <a:off x="2339752" y="1700808"/>
                    <a:ext cx="576064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37" name="Rectangle 67"/>
                  <p:cNvSpPr/>
                  <p:nvPr/>
                </p:nvSpPr>
                <p:spPr>
                  <a:xfrm rot="5400000">
                    <a:off x="1979712" y="1268760"/>
                    <a:ext cx="792088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38" name="Rectangle 68"/>
                  <p:cNvSpPr/>
                  <p:nvPr/>
                </p:nvSpPr>
                <p:spPr>
                  <a:xfrm rot="5400000">
                    <a:off x="2123728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39" name="Rectangle 138"/>
                  <p:cNvSpPr/>
                  <p:nvPr/>
                </p:nvSpPr>
                <p:spPr>
                  <a:xfrm rot="5400000">
                    <a:off x="2555776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  <p:grpSp>
              <p:nvGrpSpPr>
                <p:cNvPr id="130" name="Group 7"/>
                <p:cNvGrpSpPr/>
                <p:nvPr/>
              </p:nvGrpSpPr>
              <p:grpSpPr>
                <a:xfrm>
                  <a:off x="683568" y="3068960"/>
                  <a:ext cx="1872208" cy="1418456"/>
                  <a:chOff x="683568" y="3068960"/>
                  <a:chExt cx="1872208" cy="1418456"/>
                </a:xfrm>
              </p:grpSpPr>
              <p:sp>
                <p:nvSpPr>
                  <p:cNvPr id="131" name="Oval 2"/>
                  <p:cNvSpPr/>
                  <p:nvPr/>
                </p:nvSpPr>
                <p:spPr>
                  <a:xfrm>
                    <a:off x="683568" y="3068960"/>
                    <a:ext cx="1872208" cy="1080120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32" name="Rectangle 3"/>
                  <p:cNvSpPr/>
                  <p:nvPr/>
                </p:nvSpPr>
                <p:spPr>
                  <a:xfrm>
                    <a:off x="827584" y="3573016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33" name="Rectangle 4"/>
                  <p:cNvSpPr/>
                  <p:nvPr/>
                </p:nvSpPr>
                <p:spPr>
                  <a:xfrm>
                    <a:off x="2195736" y="3573016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34" name="Rectangle 5"/>
                  <p:cNvSpPr/>
                  <p:nvPr/>
                </p:nvSpPr>
                <p:spPr>
                  <a:xfrm>
                    <a:off x="1907704" y="3284984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35" name="Rectangle 6"/>
                  <p:cNvSpPr/>
                  <p:nvPr/>
                </p:nvSpPr>
                <p:spPr>
                  <a:xfrm>
                    <a:off x="1115616" y="3284984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</p:grpSp>
          <p:grpSp>
            <p:nvGrpSpPr>
              <p:cNvPr id="122" name="Group 112"/>
              <p:cNvGrpSpPr/>
              <p:nvPr/>
            </p:nvGrpSpPr>
            <p:grpSpPr>
              <a:xfrm>
                <a:off x="1763688" y="3356992"/>
                <a:ext cx="711696" cy="423664"/>
                <a:chOff x="3419872" y="1484784"/>
                <a:chExt cx="711696" cy="423664"/>
              </a:xfrm>
            </p:grpSpPr>
            <p:sp>
              <p:nvSpPr>
                <p:cNvPr id="126" name="Oval 125"/>
                <p:cNvSpPr/>
                <p:nvPr/>
              </p:nvSpPr>
              <p:spPr>
                <a:xfrm>
                  <a:off x="3419872" y="1484784"/>
                  <a:ext cx="711696" cy="4236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3491880" y="1556792"/>
                  <a:ext cx="504056" cy="2880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grpSp>
            <p:nvGrpSpPr>
              <p:cNvPr id="123" name="Group 115"/>
              <p:cNvGrpSpPr/>
              <p:nvPr/>
            </p:nvGrpSpPr>
            <p:grpSpPr>
              <a:xfrm>
                <a:off x="755576" y="3356992"/>
                <a:ext cx="711696" cy="423664"/>
                <a:chOff x="3419872" y="1484784"/>
                <a:chExt cx="711696" cy="423664"/>
              </a:xfrm>
            </p:grpSpPr>
            <p:sp>
              <p:nvSpPr>
                <p:cNvPr id="124" name="Oval 123"/>
                <p:cNvSpPr/>
                <p:nvPr/>
              </p:nvSpPr>
              <p:spPr>
                <a:xfrm>
                  <a:off x="3419872" y="1484784"/>
                  <a:ext cx="711696" cy="4236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25" name="Oval 117"/>
                <p:cNvSpPr/>
                <p:nvPr/>
              </p:nvSpPr>
              <p:spPr>
                <a:xfrm>
                  <a:off x="3491880" y="1556792"/>
                  <a:ext cx="504056" cy="2880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</p:grpSp>
        <p:pic>
          <p:nvPicPr>
            <p:cNvPr id="120" name="Picture 1" descr="d:\users\ucenik16\Local Settings\Temporary Internet Files\Content.IE5\BZ3XKP4M\MC90044179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5616" y="2780928"/>
              <a:ext cx="792088" cy="792088"/>
            </a:xfrm>
            <a:prstGeom prst="rect">
              <a:avLst/>
            </a:prstGeom>
            <a:noFill/>
          </p:spPr>
        </p:pic>
      </p:grpSp>
      <p:grpSp>
        <p:nvGrpSpPr>
          <p:cNvPr id="7" name="Group 121"/>
          <p:cNvGrpSpPr/>
          <p:nvPr/>
        </p:nvGrpSpPr>
        <p:grpSpPr>
          <a:xfrm>
            <a:off x="6911752" y="2924944"/>
            <a:ext cx="2232248" cy="1706488"/>
            <a:chOff x="467544" y="2780928"/>
            <a:chExt cx="2232248" cy="1706488"/>
          </a:xfrm>
        </p:grpSpPr>
        <p:grpSp>
          <p:nvGrpSpPr>
            <p:cNvPr id="94" name="Group 118"/>
            <p:cNvGrpSpPr/>
            <p:nvPr/>
          </p:nvGrpSpPr>
          <p:grpSpPr>
            <a:xfrm>
              <a:off x="467544" y="2852936"/>
              <a:ext cx="2232248" cy="1634480"/>
              <a:chOff x="467544" y="2852936"/>
              <a:chExt cx="2232248" cy="1634480"/>
            </a:xfrm>
          </p:grpSpPr>
          <p:grpSp>
            <p:nvGrpSpPr>
              <p:cNvPr id="96" name="Group 90"/>
              <p:cNvGrpSpPr/>
              <p:nvPr/>
            </p:nvGrpSpPr>
            <p:grpSpPr>
              <a:xfrm>
                <a:off x="467544" y="2852936"/>
                <a:ext cx="2232248" cy="1634480"/>
                <a:chOff x="467544" y="2852936"/>
                <a:chExt cx="2232248" cy="1634480"/>
              </a:xfrm>
            </p:grpSpPr>
            <p:grpSp>
              <p:nvGrpSpPr>
                <p:cNvPr id="103" name="Group 54"/>
                <p:cNvGrpSpPr/>
                <p:nvPr/>
              </p:nvGrpSpPr>
              <p:grpSpPr>
                <a:xfrm>
                  <a:off x="467544" y="2852936"/>
                  <a:ext cx="576064" cy="1368152"/>
                  <a:chOff x="2339752" y="908720"/>
                  <a:chExt cx="576064" cy="1368152"/>
                </a:xfrm>
              </p:grpSpPr>
              <p:sp>
                <p:nvSpPr>
                  <p:cNvPr id="115" name="Rectangle 114"/>
                  <p:cNvSpPr/>
                  <p:nvPr/>
                </p:nvSpPr>
                <p:spPr>
                  <a:xfrm>
                    <a:off x="2339752" y="1700808"/>
                    <a:ext cx="576064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>
                  <a:xfrm rot="5400000">
                    <a:off x="1979712" y="1268760"/>
                    <a:ext cx="792088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>
                  <a:xfrm rot="5400000">
                    <a:off x="2123728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18" name="Rectangle 117"/>
                  <p:cNvSpPr/>
                  <p:nvPr/>
                </p:nvSpPr>
                <p:spPr>
                  <a:xfrm rot="5400000">
                    <a:off x="2555776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  <p:grpSp>
              <p:nvGrpSpPr>
                <p:cNvPr id="104" name="Group 65"/>
                <p:cNvGrpSpPr/>
                <p:nvPr/>
              </p:nvGrpSpPr>
              <p:grpSpPr>
                <a:xfrm flipH="1">
                  <a:off x="2123728" y="2852936"/>
                  <a:ext cx="576064" cy="1368152"/>
                  <a:chOff x="2339752" y="908720"/>
                  <a:chExt cx="576064" cy="1368152"/>
                </a:xfrm>
              </p:grpSpPr>
              <p:sp>
                <p:nvSpPr>
                  <p:cNvPr id="111" name="Rectangle 110"/>
                  <p:cNvSpPr/>
                  <p:nvPr/>
                </p:nvSpPr>
                <p:spPr>
                  <a:xfrm>
                    <a:off x="2339752" y="1700808"/>
                    <a:ext cx="576064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12" name="Rectangle 111"/>
                  <p:cNvSpPr/>
                  <p:nvPr/>
                </p:nvSpPr>
                <p:spPr>
                  <a:xfrm rot="5400000">
                    <a:off x="1979712" y="1268760"/>
                    <a:ext cx="792088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>
                  <a:xfrm rot="5400000">
                    <a:off x="2123728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14" name="Rectangle 113"/>
                  <p:cNvSpPr/>
                  <p:nvPr/>
                </p:nvSpPr>
                <p:spPr>
                  <a:xfrm rot="5400000">
                    <a:off x="2555776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  <p:grpSp>
              <p:nvGrpSpPr>
                <p:cNvPr id="105" name="Group 7"/>
                <p:cNvGrpSpPr/>
                <p:nvPr/>
              </p:nvGrpSpPr>
              <p:grpSpPr>
                <a:xfrm>
                  <a:off x="683568" y="3068960"/>
                  <a:ext cx="1872208" cy="1418456"/>
                  <a:chOff x="683568" y="3068960"/>
                  <a:chExt cx="1872208" cy="1418456"/>
                </a:xfrm>
              </p:grpSpPr>
              <p:sp>
                <p:nvSpPr>
                  <p:cNvPr id="106" name="Oval 2"/>
                  <p:cNvSpPr/>
                  <p:nvPr/>
                </p:nvSpPr>
                <p:spPr>
                  <a:xfrm>
                    <a:off x="683568" y="3068960"/>
                    <a:ext cx="1872208" cy="1080120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>
                  <a:xfrm>
                    <a:off x="827584" y="3573016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08" name="Rectangle 4"/>
                  <p:cNvSpPr/>
                  <p:nvPr/>
                </p:nvSpPr>
                <p:spPr>
                  <a:xfrm>
                    <a:off x="2195736" y="3573016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09" name="Rectangle 5"/>
                  <p:cNvSpPr/>
                  <p:nvPr/>
                </p:nvSpPr>
                <p:spPr>
                  <a:xfrm>
                    <a:off x="1907704" y="3284984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10" name="Rectangle 6"/>
                  <p:cNvSpPr/>
                  <p:nvPr/>
                </p:nvSpPr>
                <p:spPr>
                  <a:xfrm>
                    <a:off x="1115616" y="3284984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</p:grpSp>
          <p:grpSp>
            <p:nvGrpSpPr>
              <p:cNvPr id="97" name="Group 112"/>
              <p:cNvGrpSpPr/>
              <p:nvPr/>
            </p:nvGrpSpPr>
            <p:grpSpPr>
              <a:xfrm>
                <a:off x="1763688" y="3356992"/>
                <a:ext cx="711696" cy="423664"/>
                <a:chOff x="3419872" y="1484784"/>
                <a:chExt cx="711696" cy="423664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3419872" y="1484784"/>
                  <a:ext cx="711696" cy="4236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3491880" y="1556792"/>
                  <a:ext cx="504056" cy="2880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grpSp>
            <p:nvGrpSpPr>
              <p:cNvPr id="98" name="Group 115"/>
              <p:cNvGrpSpPr/>
              <p:nvPr/>
            </p:nvGrpSpPr>
            <p:grpSpPr>
              <a:xfrm>
                <a:off x="755576" y="3356992"/>
                <a:ext cx="711696" cy="423664"/>
                <a:chOff x="3419872" y="1484784"/>
                <a:chExt cx="711696" cy="423664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3419872" y="1484784"/>
                  <a:ext cx="711696" cy="4236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3491880" y="1556792"/>
                  <a:ext cx="504056" cy="2880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</p:grpSp>
        <p:pic>
          <p:nvPicPr>
            <p:cNvPr id="95" name="Picture 1" descr="d:\users\ucenik16\Local Settings\Temporary Internet Files\Content.IE5\BZ3XKP4M\MC90044179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5616" y="2780928"/>
              <a:ext cx="792088" cy="792088"/>
            </a:xfrm>
            <a:prstGeom prst="rect">
              <a:avLst/>
            </a:prstGeom>
            <a:noFill/>
          </p:spPr>
        </p:pic>
      </p:grpSp>
      <p:grpSp>
        <p:nvGrpSpPr>
          <p:cNvPr id="8" name="Group 258"/>
          <p:cNvGrpSpPr/>
          <p:nvPr/>
        </p:nvGrpSpPr>
        <p:grpSpPr>
          <a:xfrm>
            <a:off x="323528" y="548680"/>
            <a:ext cx="1505669" cy="811252"/>
            <a:chOff x="323528" y="548680"/>
            <a:chExt cx="1505669" cy="811252"/>
          </a:xfrm>
        </p:grpSpPr>
        <p:sp>
          <p:nvSpPr>
            <p:cNvPr id="91" name="Freeform 90"/>
            <p:cNvSpPr/>
            <p:nvPr/>
          </p:nvSpPr>
          <p:spPr>
            <a:xfrm>
              <a:off x="827584" y="548680"/>
              <a:ext cx="224408" cy="307628"/>
            </a:xfrm>
            <a:custGeom>
              <a:avLst/>
              <a:gdLst>
                <a:gd name="connsiteX0" fmla="*/ 0 w 203200"/>
                <a:gd name="connsiteY0" fmla="*/ 190500 h 190500"/>
                <a:gd name="connsiteX1" fmla="*/ 101600 w 203200"/>
                <a:gd name="connsiteY1" fmla="*/ 0 h 190500"/>
                <a:gd name="connsiteX2" fmla="*/ 203200 w 2032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200" h="190500">
                  <a:moveTo>
                    <a:pt x="0" y="190500"/>
                  </a:moveTo>
                  <a:cubicBezTo>
                    <a:pt x="33866" y="95250"/>
                    <a:pt x="67733" y="0"/>
                    <a:pt x="101600" y="0"/>
                  </a:cubicBezTo>
                  <a:cubicBezTo>
                    <a:pt x="135467" y="0"/>
                    <a:pt x="156633" y="135467"/>
                    <a:pt x="203200" y="1905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23528" y="836712"/>
              <a:ext cx="1505669" cy="52322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hr-HR" sz="2800" b="1" dirty="0" smtClean="0"/>
                <a:t>Restoran</a:t>
              </a:r>
              <a:endParaRPr lang="hr-HR" sz="2800" b="1" dirty="0"/>
            </a:p>
          </p:txBody>
        </p:sp>
        <p:sp>
          <p:nvSpPr>
            <p:cNvPr id="93" name="Oval 92"/>
            <p:cNvSpPr/>
            <p:nvPr/>
          </p:nvSpPr>
          <p:spPr>
            <a:xfrm>
              <a:off x="899592" y="54868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12" name="Group 147"/>
          <p:cNvGrpSpPr/>
          <p:nvPr/>
        </p:nvGrpSpPr>
        <p:grpSpPr>
          <a:xfrm>
            <a:off x="3491880" y="3645024"/>
            <a:ext cx="2232248" cy="1706488"/>
            <a:chOff x="467544" y="2780928"/>
            <a:chExt cx="2232248" cy="1706488"/>
          </a:xfrm>
        </p:grpSpPr>
        <p:grpSp>
          <p:nvGrpSpPr>
            <p:cNvPr id="41" name="Group 118"/>
            <p:cNvGrpSpPr/>
            <p:nvPr/>
          </p:nvGrpSpPr>
          <p:grpSpPr>
            <a:xfrm>
              <a:off x="467544" y="2852936"/>
              <a:ext cx="2232248" cy="1634480"/>
              <a:chOff x="467544" y="2852936"/>
              <a:chExt cx="2232248" cy="1634480"/>
            </a:xfrm>
          </p:grpSpPr>
          <p:grpSp>
            <p:nvGrpSpPr>
              <p:cNvPr id="43" name="Group 90"/>
              <p:cNvGrpSpPr/>
              <p:nvPr/>
            </p:nvGrpSpPr>
            <p:grpSpPr>
              <a:xfrm>
                <a:off x="467544" y="2852936"/>
                <a:ext cx="2232248" cy="1634480"/>
                <a:chOff x="467544" y="2852936"/>
                <a:chExt cx="2232248" cy="1634480"/>
              </a:xfrm>
            </p:grpSpPr>
            <p:grpSp>
              <p:nvGrpSpPr>
                <p:cNvPr id="50" name="Group 54"/>
                <p:cNvGrpSpPr/>
                <p:nvPr/>
              </p:nvGrpSpPr>
              <p:grpSpPr>
                <a:xfrm>
                  <a:off x="467544" y="2852936"/>
                  <a:ext cx="576064" cy="1368152"/>
                  <a:chOff x="2339752" y="908720"/>
                  <a:chExt cx="576064" cy="1368152"/>
                </a:xfrm>
              </p:grpSpPr>
              <p:sp>
                <p:nvSpPr>
                  <p:cNvPr id="62" name="Rectangle 61"/>
                  <p:cNvSpPr/>
                  <p:nvPr/>
                </p:nvSpPr>
                <p:spPr>
                  <a:xfrm>
                    <a:off x="2339752" y="1700808"/>
                    <a:ext cx="576064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 rot="5400000">
                    <a:off x="1979712" y="1268760"/>
                    <a:ext cx="792088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 rot="5400000">
                    <a:off x="2123728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 rot="5400000">
                    <a:off x="2555776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  <p:grpSp>
              <p:nvGrpSpPr>
                <p:cNvPr id="51" name="Group 65"/>
                <p:cNvGrpSpPr/>
                <p:nvPr/>
              </p:nvGrpSpPr>
              <p:grpSpPr>
                <a:xfrm flipH="1">
                  <a:off x="2123728" y="2852936"/>
                  <a:ext cx="576064" cy="1368152"/>
                  <a:chOff x="2339752" y="908720"/>
                  <a:chExt cx="576064" cy="1368152"/>
                </a:xfrm>
              </p:grpSpPr>
              <p:sp>
                <p:nvSpPr>
                  <p:cNvPr id="58" name="Rectangle 57"/>
                  <p:cNvSpPr/>
                  <p:nvPr/>
                </p:nvSpPr>
                <p:spPr>
                  <a:xfrm>
                    <a:off x="2339752" y="1700808"/>
                    <a:ext cx="576064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 rot="5400000">
                    <a:off x="1979712" y="1268760"/>
                    <a:ext cx="792088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 rot="5400000">
                    <a:off x="2123728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 rot="5400000">
                    <a:off x="2555776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  <p:grpSp>
              <p:nvGrpSpPr>
                <p:cNvPr id="52" name="Group 7"/>
                <p:cNvGrpSpPr/>
                <p:nvPr/>
              </p:nvGrpSpPr>
              <p:grpSpPr>
                <a:xfrm>
                  <a:off x="683568" y="3068960"/>
                  <a:ext cx="1872208" cy="1418456"/>
                  <a:chOff x="683568" y="3068960"/>
                  <a:chExt cx="1872208" cy="1418456"/>
                </a:xfrm>
              </p:grpSpPr>
              <p:sp>
                <p:nvSpPr>
                  <p:cNvPr id="53" name="Oval 2"/>
                  <p:cNvSpPr/>
                  <p:nvPr/>
                </p:nvSpPr>
                <p:spPr>
                  <a:xfrm>
                    <a:off x="683568" y="3068960"/>
                    <a:ext cx="1872208" cy="1080120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>
                  <a:xfrm>
                    <a:off x="827584" y="3573016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55" name="Rectangle 4"/>
                  <p:cNvSpPr/>
                  <p:nvPr/>
                </p:nvSpPr>
                <p:spPr>
                  <a:xfrm>
                    <a:off x="2195736" y="3573016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56" name="Rectangle 5"/>
                  <p:cNvSpPr/>
                  <p:nvPr/>
                </p:nvSpPr>
                <p:spPr>
                  <a:xfrm>
                    <a:off x="1907704" y="3284984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57" name="Rectangle 6"/>
                  <p:cNvSpPr/>
                  <p:nvPr/>
                </p:nvSpPr>
                <p:spPr>
                  <a:xfrm>
                    <a:off x="1115616" y="3284984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</p:grpSp>
          <p:grpSp>
            <p:nvGrpSpPr>
              <p:cNvPr id="44" name="Group 112"/>
              <p:cNvGrpSpPr/>
              <p:nvPr/>
            </p:nvGrpSpPr>
            <p:grpSpPr>
              <a:xfrm>
                <a:off x="1763688" y="3356992"/>
                <a:ext cx="711696" cy="423664"/>
                <a:chOff x="3419872" y="1484784"/>
                <a:chExt cx="711696" cy="423664"/>
              </a:xfrm>
            </p:grpSpPr>
            <p:sp>
              <p:nvSpPr>
                <p:cNvPr id="48" name="Oval 47"/>
                <p:cNvSpPr/>
                <p:nvPr/>
              </p:nvSpPr>
              <p:spPr>
                <a:xfrm>
                  <a:off x="3419872" y="1484784"/>
                  <a:ext cx="711696" cy="4236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3491880" y="1556792"/>
                  <a:ext cx="504056" cy="2880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grpSp>
            <p:nvGrpSpPr>
              <p:cNvPr id="45" name="Group 115"/>
              <p:cNvGrpSpPr/>
              <p:nvPr/>
            </p:nvGrpSpPr>
            <p:grpSpPr>
              <a:xfrm>
                <a:off x="755576" y="3356992"/>
                <a:ext cx="711696" cy="423664"/>
                <a:chOff x="3419872" y="1484784"/>
                <a:chExt cx="711696" cy="423664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3419872" y="1484784"/>
                  <a:ext cx="711696" cy="4236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3491880" y="1556792"/>
                  <a:ext cx="504056" cy="2880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</p:grpSp>
        <p:pic>
          <p:nvPicPr>
            <p:cNvPr id="42" name="Picture 1" descr="d:\users\ucenik16\Local Settings\Temporary Internet Files\Content.IE5\BZ3XKP4M\MC90044179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5616" y="2780928"/>
              <a:ext cx="792088" cy="792088"/>
            </a:xfrm>
            <a:prstGeom prst="rect">
              <a:avLst/>
            </a:prstGeom>
            <a:noFill/>
          </p:spPr>
        </p:pic>
      </p:grpSp>
      <p:grpSp>
        <p:nvGrpSpPr>
          <p:cNvPr id="11" name="Group 199"/>
          <p:cNvGrpSpPr/>
          <p:nvPr/>
        </p:nvGrpSpPr>
        <p:grpSpPr>
          <a:xfrm>
            <a:off x="971600" y="5013176"/>
            <a:ext cx="2232248" cy="1706488"/>
            <a:chOff x="467544" y="2780928"/>
            <a:chExt cx="2232248" cy="1706488"/>
          </a:xfrm>
        </p:grpSpPr>
        <p:grpSp>
          <p:nvGrpSpPr>
            <p:cNvPr id="66" name="Group 118"/>
            <p:cNvGrpSpPr/>
            <p:nvPr/>
          </p:nvGrpSpPr>
          <p:grpSpPr>
            <a:xfrm>
              <a:off x="467544" y="2852936"/>
              <a:ext cx="2232248" cy="1634480"/>
              <a:chOff x="467544" y="2852936"/>
              <a:chExt cx="2232248" cy="1634480"/>
            </a:xfrm>
          </p:grpSpPr>
          <p:grpSp>
            <p:nvGrpSpPr>
              <p:cNvPr id="68" name="Group 90"/>
              <p:cNvGrpSpPr/>
              <p:nvPr/>
            </p:nvGrpSpPr>
            <p:grpSpPr>
              <a:xfrm>
                <a:off x="467544" y="2852936"/>
                <a:ext cx="2232248" cy="1634480"/>
                <a:chOff x="467544" y="2852936"/>
                <a:chExt cx="2232248" cy="1634480"/>
              </a:xfrm>
            </p:grpSpPr>
            <p:grpSp>
              <p:nvGrpSpPr>
                <p:cNvPr id="75" name="Group 54"/>
                <p:cNvGrpSpPr/>
                <p:nvPr/>
              </p:nvGrpSpPr>
              <p:grpSpPr>
                <a:xfrm>
                  <a:off x="467544" y="2852936"/>
                  <a:ext cx="576064" cy="1368152"/>
                  <a:chOff x="2339752" y="908720"/>
                  <a:chExt cx="576064" cy="1368152"/>
                </a:xfrm>
              </p:grpSpPr>
              <p:sp>
                <p:nvSpPr>
                  <p:cNvPr id="87" name="Rectangle 86"/>
                  <p:cNvSpPr/>
                  <p:nvPr/>
                </p:nvSpPr>
                <p:spPr>
                  <a:xfrm>
                    <a:off x="2339752" y="1700808"/>
                    <a:ext cx="576064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>
                  <a:xfrm rot="5400000">
                    <a:off x="1979712" y="1268760"/>
                    <a:ext cx="792088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89" name="Rectangle 88"/>
                  <p:cNvSpPr/>
                  <p:nvPr/>
                </p:nvSpPr>
                <p:spPr>
                  <a:xfrm rot="5400000">
                    <a:off x="2123728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>
                  <a:xfrm rot="5400000">
                    <a:off x="2555776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  <p:grpSp>
              <p:nvGrpSpPr>
                <p:cNvPr id="76" name="Group 65"/>
                <p:cNvGrpSpPr/>
                <p:nvPr/>
              </p:nvGrpSpPr>
              <p:grpSpPr>
                <a:xfrm flipH="1">
                  <a:off x="2123728" y="2852936"/>
                  <a:ext cx="576064" cy="1368152"/>
                  <a:chOff x="2339752" y="908720"/>
                  <a:chExt cx="576064" cy="1368152"/>
                </a:xfrm>
              </p:grpSpPr>
              <p:sp>
                <p:nvSpPr>
                  <p:cNvPr id="83" name="Rectangle 82"/>
                  <p:cNvSpPr/>
                  <p:nvPr/>
                </p:nvSpPr>
                <p:spPr>
                  <a:xfrm>
                    <a:off x="2339752" y="1700808"/>
                    <a:ext cx="576064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 rot="5400000">
                    <a:off x="1979712" y="1268760"/>
                    <a:ext cx="792088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>
                  <a:xfrm rot="5400000">
                    <a:off x="2123728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>
                  <a:xfrm rot="5400000">
                    <a:off x="2555776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  <p:grpSp>
              <p:nvGrpSpPr>
                <p:cNvPr id="77" name="Group 7"/>
                <p:cNvGrpSpPr/>
                <p:nvPr/>
              </p:nvGrpSpPr>
              <p:grpSpPr>
                <a:xfrm>
                  <a:off x="683568" y="3068960"/>
                  <a:ext cx="1872208" cy="1418456"/>
                  <a:chOff x="683568" y="3068960"/>
                  <a:chExt cx="1872208" cy="1418456"/>
                </a:xfrm>
              </p:grpSpPr>
              <p:sp>
                <p:nvSpPr>
                  <p:cNvPr id="78" name="Oval 2"/>
                  <p:cNvSpPr/>
                  <p:nvPr/>
                </p:nvSpPr>
                <p:spPr>
                  <a:xfrm>
                    <a:off x="683568" y="3068960"/>
                    <a:ext cx="1872208" cy="1080120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827584" y="3573016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80" name="Rectangle 4"/>
                  <p:cNvSpPr/>
                  <p:nvPr/>
                </p:nvSpPr>
                <p:spPr>
                  <a:xfrm>
                    <a:off x="2195736" y="3573016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81" name="Rectangle 5"/>
                  <p:cNvSpPr/>
                  <p:nvPr/>
                </p:nvSpPr>
                <p:spPr>
                  <a:xfrm>
                    <a:off x="1907704" y="3284984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82" name="Rectangle 6"/>
                  <p:cNvSpPr/>
                  <p:nvPr/>
                </p:nvSpPr>
                <p:spPr>
                  <a:xfrm>
                    <a:off x="1115616" y="3284984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</p:grpSp>
          <p:grpSp>
            <p:nvGrpSpPr>
              <p:cNvPr id="69" name="Group 112"/>
              <p:cNvGrpSpPr/>
              <p:nvPr/>
            </p:nvGrpSpPr>
            <p:grpSpPr>
              <a:xfrm>
                <a:off x="1763688" y="3356992"/>
                <a:ext cx="711696" cy="423664"/>
                <a:chOff x="3419872" y="1484784"/>
                <a:chExt cx="711696" cy="423664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3419872" y="1484784"/>
                  <a:ext cx="711696" cy="4236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3491880" y="1556792"/>
                  <a:ext cx="504056" cy="2880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grpSp>
            <p:nvGrpSpPr>
              <p:cNvPr id="70" name="Group 115"/>
              <p:cNvGrpSpPr/>
              <p:nvPr/>
            </p:nvGrpSpPr>
            <p:grpSpPr>
              <a:xfrm>
                <a:off x="755576" y="3356992"/>
                <a:ext cx="711696" cy="423664"/>
                <a:chOff x="3419872" y="1484784"/>
                <a:chExt cx="711696" cy="423664"/>
              </a:xfrm>
            </p:grpSpPr>
            <p:sp>
              <p:nvSpPr>
                <p:cNvPr id="71" name="Oval 70"/>
                <p:cNvSpPr/>
                <p:nvPr/>
              </p:nvSpPr>
              <p:spPr>
                <a:xfrm>
                  <a:off x="3419872" y="1484784"/>
                  <a:ext cx="711696" cy="4236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3491880" y="1556792"/>
                  <a:ext cx="504056" cy="2880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</p:grpSp>
        <p:pic>
          <p:nvPicPr>
            <p:cNvPr id="67" name="Picture 1" descr="d:\users\ucenik16\Local Settings\Temporary Internet Files\Content.IE5\BZ3XKP4M\MC90044179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5616" y="2780928"/>
              <a:ext cx="792088" cy="792088"/>
            </a:xfrm>
            <a:prstGeom prst="rect">
              <a:avLst/>
            </a:prstGeom>
            <a:noFill/>
          </p:spPr>
        </p:pic>
      </p:grpSp>
      <p:grpSp>
        <p:nvGrpSpPr>
          <p:cNvPr id="149" name="Group 148"/>
          <p:cNvGrpSpPr/>
          <p:nvPr/>
        </p:nvGrpSpPr>
        <p:grpSpPr>
          <a:xfrm rot="10800000">
            <a:off x="1907704" y="260648"/>
            <a:ext cx="792088" cy="792088"/>
            <a:chOff x="1547664" y="1988840"/>
            <a:chExt cx="792088" cy="792088"/>
          </a:xfrm>
        </p:grpSpPr>
        <p:grpSp>
          <p:nvGrpSpPr>
            <p:cNvPr id="150" name="Group 230"/>
            <p:cNvGrpSpPr/>
            <p:nvPr/>
          </p:nvGrpSpPr>
          <p:grpSpPr>
            <a:xfrm>
              <a:off x="1547664" y="1988840"/>
              <a:ext cx="792088" cy="792088"/>
              <a:chOff x="1547664" y="1988840"/>
              <a:chExt cx="792088" cy="792088"/>
            </a:xfrm>
          </p:grpSpPr>
          <p:sp>
            <p:nvSpPr>
              <p:cNvPr id="153" name="Oval 152"/>
              <p:cNvSpPr/>
              <p:nvPr/>
            </p:nvSpPr>
            <p:spPr>
              <a:xfrm>
                <a:off x="1547664" y="1988840"/>
                <a:ext cx="792088" cy="7920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1619672" y="2060848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cxnSp>
          <p:nvCxnSpPr>
            <p:cNvPr id="151" name="Straight Connector 150"/>
            <p:cNvCxnSpPr/>
            <p:nvPr/>
          </p:nvCxnSpPr>
          <p:spPr>
            <a:xfrm flipV="1">
              <a:off x="1907704" y="2132856"/>
              <a:ext cx="7200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V="1">
              <a:off x="1979712" y="2276872"/>
              <a:ext cx="7200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5" name="Picture 5" descr="d:\users\ucenik16\Local Settings\Temporary Internet Files\Content.IE5\3WBVXYYB\MC90033410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916832"/>
            <a:ext cx="1152128" cy="2160240"/>
          </a:xfrm>
          <a:prstGeom prst="rect">
            <a:avLst/>
          </a:prstGeom>
          <a:noFill/>
        </p:spPr>
      </p:pic>
      <p:grpSp>
        <p:nvGrpSpPr>
          <p:cNvPr id="158" name="Group 157"/>
          <p:cNvGrpSpPr/>
          <p:nvPr/>
        </p:nvGrpSpPr>
        <p:grpSpPr>
          <a:xfrm>
            <a:off x="3707904" y="692696"/>
            <a:ext cx="1584176" cy="1584176"/>
            <a:chOff x="3707904" y="692696"/>
            <a:chExt cx="1584176" cy="1584176"/>
          </a:xfrm>
        </p:grpSpPr>
        <p:sp>
          <p:nvSpPr>
            <p:cNvPr id="156" name="Teardrop 155"/>
            <p:cNvSpPr/>
            <p:nvPr/>
          </p:nvSpPr>
          <p:spPr>
            <a:xfrm rot="5400000">
              <a:off x="3707904" y="692696"/>
              <a:ext cx="1584176" cy="1584176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smtClean="0"/>
                <a:t>h</a:t>
              </a:r>
              <a:endParaRPr lang="hr-HR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995936" y="908720"/>
              <a:ext cx="11521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 smtClean="0"/>
                <a:t>Idem kući, prilično je kasno!</a:t>
              </a:r>
              <a:endParaRPr lang="hr-HR" b="1" dirty="0"/>
            </a:p>
          </p:txBody>
        </p:sp>
      </p:grpSp>
      <p:grpSp>
        <p:nvGrpSpPr>
          <p:cNvPr id="15" name="Group 173"/>
          <p:cNvGrpSpPr/>
          <p:nvPr/>
        </p:nvGrpSpPr>
        <p:grpSpPr>
          <a:xfrm>
            <a:off x="5868144" y="4941168"/>
            <a:ext cx="2232248" cy="1706488"/>
            <a:chOff x="467544" y="2780928"/>
            <a:chExt cx="2232248" cy="1706488"/>
          </a:xfrm>
        </p:grpSpPr>
        <p:grpSp>
          <p:nvGrpSpPr>
            <p:cNvPr id="16" name="Group 118"/>
            <p:cNvGrpSpPr/>
            <p:nvPr/>
          </p:nvGrpSpPr>
          <p:grpSpPr>
            <a:xfrm>
              <a:off x="467544" y="2852936"/>
              <a:ext cx="2232248" cy="1634480"/>
              <a:chOff x="467544" y="2852936"/>
              <a:chExt cx="2232248" cy="1634480"/>
            </a:xfrm>
          </p:grpSpPr>
          <p:grpSp>
            <p:nvGrpSpPr>
              <p:cNvPr id="18" name="Group 90"/>
              <p:cNvGrpSpPr/>
              <p:nvPr/>
            </p:nvGrpSpPr>
            <p:grpSpPr>
              <a:xfrm>
                <a:off x="467544" y="2852936"/>
                <a:ext cx="2232248" cy="1634480"/>
                <a:chOff x="467544" y="2852936"/>
                <a:chExt cx="2232248" cy="1634480"/>
              </a:xfrm>
            </p:grpSpPr>
            <p:grpSp>
              <p:nvGrpSpPr>
                <p:cNvPr id="25" name="Group 54"/>
                <p:cNvGrpSpPr/>
                <p:nvPr/>
              </p:nvGrpSpPr>
              <p:grpSpPr>
                <a:xfrm>
                  <a:off x="467544" y="2852936"/>
                  <a:ext cx="576064" cy="1368152"/>
                  <a:chOff x="2339752" y="908720"/>
                  <a:chExt cx="576064" cy="1368152"/>
                </a:xfrm>
              </p:grpSpPr>
              <p:sp>
                <p:nvSpPr>
                  <p:cNvPr id="37" name="Rectangle 36"/>
                  <p:cNvSpPr/>
                  <p:nvPr/>
                </p:nvSpPr>
                <p:spPr>
                  <a:xfrm>
                    <a:off x="2339752" y="1700808"/>
                    <a:ext cx="576064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 rot="5400000">
                    <a:off x="1979712" y="1268760"/>
                    <a:ext cx="792088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 rot="5400000">
                    <a:off x="2123728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 rot="5400000">
                    <a:off x="2555776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  <p:grpSp>
              <p:nvGrpSpPr>
                <p:cNvPr id="26" name="Group 65"/>
                <p:cNvGrpSpPr/>
                <p:nvPr/>
              </p:nvGrpSpPr>
              <p:grpSpPr>
                <a:xfrm flipH="1">
                  <a:off x="2123728" y="2852936"/>
                  <a:ext cx="576064" cy="1368152"/>
                  <a:chOff x="2339752" y="908720"/>
                  <a:chExt cx="576064" cy="1368152"/>
                </a:xfrm>
              </p:grpSpPr>
              <p:sp>
                <p:nvSpPr>
                  <p:cNvPr id="33" name="Rectangle 32"/>
                  <p:cNvSpPr/>
                  <p:nvPr/>
                </p:nvSpPr>
                <p:spPr>
                  <a:xfrm>
                    <a:off x="2339752" y="1700808"/>
                    <a:ext cx="576064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 rot="5400000">
                    <a:off x="1979712" y="1268760"/>
                    <a:ext cx="792088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 rot="5400000">
                    <a:off x="2123728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 rot="5400000">
                    <a:off x="2555776" y="1988840"/>
                    <a:ext cx="504056" cy="72008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  <p:grpSp>
              <p:nvGrpSpPr>
                <p:cNvPr id="27" name="Group 7"/>
                <p:cNvGrpSpPr/>
                <p:nvPr/>
              </p:nvGrpSpPr>
              <p:grpSpPr>
                <a:xfrm>
                  <a:off x="683568" y="3068960"/>
                  <a:ext cx="1872208" cy="1418456"/>
                  <a:chOff x="683568" y="3068960"/>
                  <a:chExt cx="1872208" cy="1418456"/>
                </a:xfrm>
              </p:grpSpPr>
              <p:sp>
                <p:nvSpPr>
                  <p:cNvPr id="28" name="Oval 2"/>
                  <p:cNvSpPr/>
                  <p:nvPr/>
                </p:nvSpPr>
                <p:spPr>
                  <a:xfrm>
                    <a:off x="683568" y="3068960"/>
                    <a:ext cx="1872208" cy="1080120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827584" y="3573016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30" name="Rectangle 4"/>
                  <p:cNvSpPr/>
                  <p:nvPr/>
                </p:nvSpPr>
                <p:spPr>
                  <a:xfrm>
                    <a:off x="2195736" y="3573016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31" name="Rectangle 5"/>
                  <p:cNvSpPr/>
                  <p:nvPr/>
                </p:nvSpPr>
                <p:spPr>
                  <a:xfrm>
                    <a:off x="1907704" y="3284984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32" name="Rectangle 6"/>
                  <p:cNvSpPr/>
                  <p:nvPr/>
                </p:nvSpPr>
                <p:spPr>
                  <a:xfrm>
                    <a:off x="1115616" y="3284984"/>
                    <a:ext cx="144016" cy="91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</p:grpSp>
          <p:grpSp>
            <p:nvGrpSpPr>
              <p:cNvPr id="19" name="Group 112"/>
              <p:cNvGrpSpPr/>
              <p:nvPr/>
            </p:nvGrpSpPr>
            <p:grpSpPr>
              <a:xfrm>
                <a:off x="1763688" y="3356992"/>
                <a:ext cx="711696" cy="423664"/>
                <a:chOff x="3419872" y="1484784"/>
                <a:chExt cx="711696" cy="423664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3419872" y="1484784"/>
                  <a:ext cx="711696" cy="4236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3491880" y="1556792"/>
                  <a:ext cx="504056" cy="2880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grpSp>
            <p:nvGrpSpPr>
              <p:cNvPr id="20" name="Group 115"/>
              <p:cNvGrpSpPr/>
              <p:nvPr/>
            </p:nvGrpSpPr>
            <p:grpSpPr>
              <a:xfrm>
                <a:off x="755576" y="3356992"/>
                <a:ext cx="711696" cy="423664"/>
                <a:chOff x="3419872" y="1484784"/>
                <a:chExt cx="711696" cy="423664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3419872" y="1484784"/>
                  <a:ext cx="711696" cy="4236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3491880" y="1556792"/>
                  <a:ext cx="504056" cy="2880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</p:grpSp>
        <p:pic>
          <p:nvPicPr>
            <p:cNvPr id="17" name="Picture 1" descr="d:\users\ucenik16\Local Settings\Temporary Internet Files\Content.IE5\BZ3XKP4M\MC90044179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5616" y="2780928"/>
              <a:ext cx="792088" cy="7920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8.51852E-6 C 0.00365 0.00925 0.00886 0.01782 0.01111 0.02777 C 0.01302 0.03611 0.01077 0.04536 0.0125 0.0537 C 0.01563 0.06898 0.0349 0.0949 0.04722 0.09814 C 0.0592 0.11944 0.08073 0.12152 0.09722 0.13333 C 0.11858 0.14861 0.10087 0.13749 0.12083 0.14814 C 0.12413 0.14999 0.13056 0.1537 0.13056 0.1537 L 0.22778 0.23518 L 0.28611 0.26666 L 0.34306 0.27407 L 0.40695 0.27962 " pathEditMode="relative" ptsTypes="ffffffAAAAA">
                                      <p:cBhvr>
                                        <p:cTn id="6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d:\users\ucenik16\Local Settings\Temporary Internet Files\Content.IE5\BZ3XKP4M\MC90039845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17032"/>
            <a:ext cx="1368152" cy="705177"/>
          </a:xfrm>
          <a:prstGeom prst="rect">
            <a:avLst/>
          </a:prstGeom>
          <a:noFill/>
        </p:spPr>
      </p:pic>
      <p:sp>
        <p:nvSpPr>
          <p:cNvPr id="9" name="AutoShape 14" descr="data:image/jpeg;base64,/9j/4AAQSkZJRgABAQAAAQABAAD/2wCEAAkGBxANDw8PDxAPDw0PDw8QDQ4PFRYWDxAQFRcYFhUUFBUZHSggGBwnHBYWIjItJykrLi4uFyAzODYsNystLisBCgoKDg0OGhAQGy8kICQvKzAsLS4wNSwrLCwsLDQsLCwwLCwsLCwsLCwvLCwtLCwvLCwsLCwsLCwsLCwsLCwsLP/AABEIAM0A9gMBEQACEQEDEQH/xAAbAAEAAQUBAAAAAAAAAAAAAAAAAgMEBQYHAf/EAE0QAAEDAgEGBg0ICAUFAAAAAAEAAgMEERIFBhMhMZEHQVFxgbEXIjI0NVJTYXOhstHSFBZCcnSSosIVIyUzYmOCwSRDdbPwVISFk+H/xAAaAQEAAgMBAAAAAAAAAAAAAAAAAQUDBAYC/8QAOREAAQMCAQkGBQQCAgMAAAAAAAECAwQRBRIVITEzQVFxgRMykaHR8BRSYbHBIjSC4UJTI7IkYnL/2gAMAwEAAhEDEQA/AO4oAgCAIAgCAIAgCAIAgCAIAgCAIAgCAIAgCAIAgCAIAgCAIAgCAIAgCAIAgCAweW87KKhJbNKDKP8AKjGKQc4GpvSQtiKlll0tTRxNaarii0OXTwMAeFGj4oKrdH8a2s2S8U8/Q1c6w8F99R2UqTyFVuj+NM2S8U8/QZ1i4L76jspUnkKrdH8aZsl4p5+gzrFwX31HZSpPIVW6P40zZLxTz9BnWLgvvqOylSeQqt0fxpmyXinn6DOsXBffUdlKk8hVbo/jTNkvFPP0GdYuC++o7KVJ5Cq3R/GmbJeKefoM6xcF99R2UqTyFVuj+NM2S8U8/QZ1i4L76jspUnkKrdH8aZsl4p5+gzrFwX31HZSpPIVW6P40zZLxTz9BnWLgvvqOylSeQqt0fxpmyXinn6DOsXBffUdlKk8hVbo/jTNkvFPP0GdYuC++o7KVJ5Cq3R/GmbJeKefoM6xcF99R2UqTyFVuj+NM2S8U8/QZ1i4L76jspUnkKrdH8aZsl4p5+gzrFwX31HZSpPIVW6P40zZLxTz9BnWLgvvqOylSeQqt0fxpmyXinn6DOsXBffUdlKk8hVbo/jTNkvFPP0GdYuC++pOLhPoiQHRVLB4xawgc9n3ULhkvFPfQlMUhVdS++ptGSMtU1a3HTytkA7oDU9v1mnWNy05YXxLZ6WN2KZkqXYtzILEZQgCAIAgCAIAgCA0rhHzpdRRtp4HYamZpLnjbFFsuP4ibgclj5lYUNKkq5TtSealdX1axNyW618kOR2LiSSSSbknaSeMlXuo55VvpUrspnHi3oYlkam8qildyBQee1aSFKeQepCO2aTFKeQepQR2zSYpTyD1IR2zSQpTyD1IO2aSFKeQepQO2aSFIeQepCO2ae/JDyD1IO2bxPfkh8UepB2zeI+SHxR6kHbN4nnyQ+KPUg7ZvE8+SHxR6kHbNPDSHkHqQds0iaQ8g9SE9s0iaQ8g9Skds0iaU8g9SE9s3iQNKeQepST2zSjLTkbW9KHtsiLqUjRVctJK2aB5ZIw9q4dRHGDyLy9jZG5Lk0GeKV0bspq2U7lmrlxuUaVk4Aa/WyZg+hINo5tYI8xC5yogWF6t8DqaadJo0cnUy6wGcIAgCAIAgCAIDhWfVQZspVRP0ZBG0cgYA3rBPSuko25MDTmK92VO4x9HF9I9C2SrmduQvAFJrkwFBBJoQgqAKCCQCggmAoBIBCCQCA9wqAe4UAwpcDClweWQHhCAiQpJIkICBCkkgQpJIEISY6qisbcRQ24n5SG68D1QRLVw37UsjktxAtJafaG5VeKN/S1xf4S7S5p1BU5dBAEAQBAEAQBAcEzs8I1v2iTrXTU2xbyOVrNu7mU6QdoOnrWcq5e8XACGEmAhBNoUEFQBQQTAUAkAhBMBQCQaoBINQHtlAFkB5ZAeEKQeEICJCkkgQgIEKQQIUkkCFJJZVw7npQ2IN5tHBH35U+g/OFW4ns28zoMJ77uR1ZUpehAEAQBAEAQBAcFzr8I1v2iTrXS02xbyOVrds7mQpR2o6etbBVS94uGhDETaFB5KgCgFQBQQTAUEEwFAJgICQCgEg1Ae4VAPcKA8woDwtQESFIIEKSSJCAgQpBTIUkkHBSCyrh3PShswbzZeCPvyp9B+cKuxPZt5nQYT33cjqypS9CAIAgCAIAgCA4NnV4RrfTyda6Wm2LeRytbtncyFIO1HT1rYKmXvFy0KDEVGhQQVGhQQTaEBUAXkgmAoBXp6d8jsLGue4/RaCTz6l5c5GpdVse2RvkdksRVX6GRGb9X5B+9vvWD4qH5jbzZV/618vUl+gKvyD97fenxUPzDNlX/rXy9T39A1XkH72+9PiofmGbKv/AFr5eo/QNV5B+9vvT4qH5ic2Vf8ArXy9R+garyD97fenxUPzDNlX/rXy9SlNkWpYC50EgA2kAH1AlS2oiVbI5Dw+gqWJd0a28ftcx5CzmoQIQECFIKbgpBAhSCmQpJLKuHc9Kk2IN5sfBJ35Veg/OFXYns28zocJ77uR1ZUpehAEAQBAEAQBAcGzp8JVvp5OtdLTbFvI5Wt27uZ5SDtR0rOVMveLhqGIqtUEFQBQQVGhQQTaFAK0MRe5rGi7nODWjlJNgvDnIiXU9Nar3I1utdHibtW1LMkwsihaHTvF3Odx22vdxnXsCqo2Oqnq566E92OoqJmYZE2KJLuXf+V/CGH+ctWfpt+41bXwcPDzKrPFX8yeCEhnJVeO37jfcnwcPDzJzxV/Mngh7846rx2/cb7lHwcPDzGeKv5k8EPfnFVeO37jfcnwcPDzGd6v5k8EPPnHVeO37rfcnwcPAnO9X8yeCFSnzoqGOBfhkZ9JtgDbzEbF5dRRqmjQe4saqWuu+ypysVs56GOSJlZCLB+HSAarh2xxHEb6jzrzSSOa5Yn7tRnxWnjfE2riTXa/XUvO+hTViFYFAU3BSCm4KSCmQvQKbgpJLGvHc9KGxDvNi4JO/Kr0B9sKvxPZt5nQ4R33cjqypS9CAIAgCAIAgCA4NnR4SrfTyda6Wm2LeRytbtncxSdyOlZypl7xctCgwlRqgFRqggqNCgFVoUEGxZmUWkqNIR2sLcX9btTfzHoC0a6TJjyeJc4JT9pUZa6m/ddCfktsv1fyipkcNbWnRs+q3V6zc9Ky00fZxInU1cRn7epc7cmhOSf3dSyaFlNOxUDVBNiYaouSMKXFjwtQWIkKRY2fNtwqKaalfxA4fM1+wjmdc9IVdVIscrZE92OiwtUnpn0zvaL6L+DUpYy0lrhZzSWuHIRqKskW6XQ51zVaqtXWmgouC9HkpuCkgpOC9ApuCkFjX/R6VJsQ7zYeCTvyq9AfbCr8T2beZ0OEd93I6qqUvQgCAIAgCAIAgOD50eEq308nWulpti3kcrW7Z3MUncjpWcqZe8XLVBhKjVAKjVBBVaoBUavIN0of8Dk10myWYYm8t36mbm696qpP+apydyfjWdNB/wCHhyyf5O09V0J4Jp8TVWBWanNohVaF5PVio0LyTYmGqCbEsKE2IlqCxBwUkWLzIVVoKiNx1NccD+Z3/wBsehYahmXGqdTdw6fsahrty6F6/wB2K2d1Ho6jGB2swxf1DU7+x6V5opMqO3Az4xB2dRlJqdp6pr/HiYBwW4VJScF6PJScFIKTlJBYV/0elejYh3mw8EvflV6A+2FX4ns28zocI77uR1VUpehAEAQBAEAQBAcHzo8JVvp5OtdLTbFvI5Wt2zuYpO5HSs5US94uWqDEVWqAVGqCCq1eQZbIGSTWS4dkbLGV3mOxo85sdxWtUTpE2+/cb1BRLVSZP+Ka+XDmpvWVsksqmsY5z2NYbgMtbZbjCqIZ1iVVRL3OsrKFlU1rXKqInD+0MaM0YvKy/h9y2Pj38ENDMMPzu8vQmM1IvKS/h9yj45/BBmKH5neXoSGa0XlJfw+5R8c/ghOY4fmd5eh6M2YvKSfh9yfGv4ITmOH5l8vQ9+bUXjyfh9yj41/BBmSH5l8vQ8ObEXlJPw+5T8a/ggzJF8y+XoeHNaLykv4fcnxz+CDMcPzL5ehA5pxH/Ml/D7lPxz+CELgcK/5O8vQvcuZL+UwhgP6xnbMc7jIFrHnWGnn7N911KblfRfEQ5KLpTV/fM59I0tJBFiCQQdoI1EK7RbnGq1UWy6yi5ejyUXBSeSk5eiCwr/o9P9l6Q2Id5sHBL35VegPthV+J7NvM6HCO+7kdVVKXoQBAEAQBAEAQHB86PCVb6eTrXS02xbyOVrds7mKTuR0rOVEveLpqgxFRqgFRqggqtXlSTeswmfqJXcZmt0BrT/cqoxBf1on0/J1OAN/4Xr/7fhPU2V7g0EkgAAkk7ABtJWgiXWyF4qo1LrqMK3OmnL8P6wNvbSFvac+29uhbS0Ulr6ORVJjVMr8nTbjbR6+Rmwb6xrB2FahbItz1AEAQBAW1dWsp245DYXsANZceQBZI43SLZpgqKiOBuU9S2ydluKodgbia/aGvA7a221iVklpnxpddRr02IwzuyUui8FMktc3znWcTMNVOP4wd4B/urymW8TTi8Rbaqen1+6IpiXLYNEpOXo8lJy9EGPyh9HpXpDPDvNg4JO/Kr0B9sKvxPZt5nQ4R33cjqqpS9CAIAgCAIAgCA4NnT4SrfTyda6Wm2LeRytbtncyjBUYRa1wsxXPiyluXcdQ08dudDAsbkLlpUGNSq1eQVWqFBvmYXe0n2h3sMVPiG0Tl+VOrwHYO/wDpfshmcr07poJY2d05hDfOeTp2dK1YXoyRHKWVZE6WB7G61Q5+ylkL9Ho36S9sGE4ldq9tsq+g4tIJFdkZK34W9+h0SghMUMTHG7mRsaTxXAsqKRyOerk3qdvTRrHE1i60RE8i4XgzBAEAQGAzrpHvbG9gLgzEHAayAba7dC3aN7WqqLvKbF4Hva17Uva9+u/yMPkCjfJPG4AhjHYnP4hbivylbVTI1saou8rMOp3vna5E0JpVTd1UHWHPM5z/AIufnZ7DVd0uxb73nG4n+7k6f9UMO5bJXlJy9EFF5XpCDHV0gcRY3te69IZ4mql7mxcEnflV6A+2FX4ns28zoMI77uR1VUpehAEAQBAEAQBAcGzp8I1vp5OtdLTbFvI5Wt27uZYtWY0yo0oQVWOI2G3MoPKpfWXMdS4cd+dQY1japcx1nKNyix4WLgbxweZQa7Tw7HdrK0HaR3Lt1m71V4jGv6XdDoMCfk5ca8/wv4N0VWdAEAQBAEAQBAEAQHhNkBy3K+UY5J5ZA4EOe4ttru3YPUAughjVrEacRVP7WZ703r5bjGSVzeIE8+pZkaa+QWstY47LDm2r1Y9IxC0keTtJPOvRkRETUUXISbXwSd+VXoD7YVfiezbzLvCO+7kdWVKXoQBAEAQBAEAQHBs6vCNb6eTrXS02xbyOVrds7mWDVnNQqNKg8lRpUEFRpQgqNKgguKSpfC9skbnMkabtc3aF5c1HJZyaD0x7mORzVsqHY8i1Dpqankebvkhje8jVdxaCdS5yZqNkc1NyqdlTPV8LHO1qiKe5YqXQ088rLY44nvbfZcAkXSFqPka1d6ipkWOFz260RVNCGetZ/J+4fiVv8BD9fE5vPFT9PD+z356Vn8n7h+JPgIfr4jPFT9PD+z356Vf8n7h+JPgIfr4jPFT9PD+x89Kv+T9w/EnwEP18Rnip+nh/Y+elZ/J+4fiT4CH6+IzxU/Tw/syGb2dNTUVUUMmiwPL8WFpB1Mc4a78oWGoo42Rq5t7p6m1RYnPLO2N9rLfd9FXibuqo6A0vhEyhLHooWPLY5WSGUDa6xAsTttrPOrPD42uu5U0paxR4xM9uSxq2Rb3NAJVsUBTJQkg4qSSk4oSU3FSSbbwSd+VXoPzhV2J7NvMusJ77uR1ZUpehAEAQBAEAQBAcFzr8I1v2iTrXS02xbyOVrds7mY9pWc1Co0qCCo0oQVAVBBNpQgqAqCDrea+UYTR0w0sYcyFjHtLgC1zRYgji2KgqY3pK7RvOsopo1p2fqTQiJ4Huc2UYRR1A0sZL4nsY0OBLnOFgAONKaN/at0bxXTRpTvTKTSip4nKwVfHIkgUIPcSAYkB5dAZTNapZFW075HBrA5wLnagMTHNFzxayFr1TVdC5E96TcoHtZUsc5bJp+yodR+XQ+Vi++33qi7N3BTru1ZxTxNB4RayOWaBsb2vLI348JBALiLAkcepW2Hsc1qqqaznsYkY+RqNW9kW/U08lWBUkCUBTcVJJTcUJIOKkk27gj78qfQfnCrsT2beZdYT33cjqypS9CAIAgCAIAgCA4JnZ4RrftEnWumpti3kcrWbd3MxzSsxqlRpQgmCoPJUaVBBMFAVAUIJBQebEggshMFASxKCBiQHuJAeYkB4SpJIG3IEIyUIkoSRJQkgSpJKZKEkCVJJTcUJNx4Iu/Kn0H5wq7E9m3mXOE993I6sqUvQgCAIAgCAIAgOB53eEa37RJ1rpqXYt5HLVm3dzMYCsxqFRpQgqNKggmChBMFQQTBQEwUIJAqCCQKA9xID3EhAxIBiQHhKEkSUBElSSQJQESUJKZKkkgShJAlSSblwRd91PoPzhVuJ7NvMuMJ77uR1dUpehAEAQBAEAQBAcCzv8I1n2iTrXTUuxbyOWrNu7mYsFZzVLuloppQXRQyyNBsTGxzgDyXAXhz2t0KqIemxPfpaiqVZaCeMYnwTMaNrnxuAHSQoSRi6EVPEOhkal1avgUQV6MRdUtJLNfRRSy4bYtGxzrc9hqXlz2t7yoh6bE9/dRV5IeTRPjdhkY+N42teC1w6DrRHI5Lop5cxzVs5LKexguIa0FzibBrRck8gA2qVVE0qQiKq2Quxkyp/6eo/9T/csfax/MniZPh5fkXwUoyxujOF7XMdyPBadxXtFRdKGJzXNWzksSgifI7DGx73nY1gLnbgoVyNS6rYNY5y2al1+gmifG7DI17HDa14LXbiiORyXRbhzHNWzksv1KkNHNI3GyKV7Be72Mc5ott1gWULIxq2VU8T02KRyXa1VTkRp6aWa+ijkktbFo2uda+y9hqUue1veWxDI3v7qKvJLlIgg4bHFfDhscWLZa2291N0tciy3sVJ6SaMYpIpWNvbE9jmi/OQvLXtdoRUU9uie1LuaqdC226hrJ1ADaSvZ4sVKqmkitpY5I8V8Oka5t+a41ry17Xd1bnt0b2d5FTnoLZzl7PJeRZGq5BiZS1DmnYRG+x5jbWsSzxJoVyeJnbTTO0oxfAs6umkhOGWOSJ3E2RpadxCyNc12lq3PDmOZ3kVOZbOK9EG68EPfdT9n/O1V2J7NvMt8J77uR1dUhehAEAQBAEAQBAcCzw8IVn2iTrXTUuxbyOWrNu7mYgFZzWOzcGjrZLYeR853OKoK/TOvQ6PDtFOnUx+bPCC6rqI6eaBjBKcLHscTZ1rgEHiOxZajD0jYrmrqMNNiXayIxzdZiOE7I0VNNDNE0MFQH6RjdTcbbdsBxXDtfN51sYdM57Va7camKU7Y3I9qWvrNnzQbHk3Jkc03a6ZzJZDyaVzWM/DhO9adUqzzq1u7R4azfo0bT0yOdv0r10IYrhVyf+4qgOWCQ73M/PvCz4bJrYvP1NXF4e7InJfwa3mQf2jS/Xf7DluVmwd73lfh/wC5Z73G+55Z0SZOfC1kbJBI1zjjJBFiBqtzqrpKVsyKqraxdV1a6nVqIl7l1QTQ5aoryxBuIvYQdZjkH0mOtzH1LG9rqWX9KmSNzK2C7k1+S/Q0vg21V5HGIJQegtVliGx6oU+EpaoVPov3Qv8AO7Jj63K0cDNWKCMvdxMjDnYnH/m0hYqWVIqZXLxUz10Dp6tGN4J0S6mVzryxHkumZR01myuZhZbbHHsLz/EddvPc8SwUsKzyLI/V914GzW1DaWJIo9e76JxLPgq7iq+vF1OWTE9bepiwbuv5p9jAU5/bf/kZP9xy2nftP4p9jQj/AH381+6nUa2KOobJTSaw+Pt28eF1wCPPcdGpUjFcxUeh0sjWyIsbt6HHWUT6XKEcEndx1ULb+MMbS1w8xFj0roFkSSFXJvRfscs2J0VSjHbnJ9za+Fo6qPnn6mLRwz/Pp+SyxnUzr+CvmPkCGmphX1IbjcwysL+5hiAuHAcpGu/IQBx381lQ57+yZy5qZMPpWRx9s/Xr5IY/KHCa/Gfk8DNGDqdMSXOHLZtsO8rIzDEt+t2n6GKTF1v+huj6lvlXPqGuo54J6csmc39SW2ezGCLHXYtO9eo6F0UqOa7RvIkxFk0TmPbZd280IlWZUm8cEHfdR9n/ADtVdiezbzLbCe+7kdXVIXoQBAEAQBAEAQHAs8PCFZ9ok6101LsW8jlqzbu5mHWwax2fgzbiyWwcr5xvcVz9ft16HSYf+3TqWmb+YcWTpm1U9SJBCCWXaI2NNiMTiXG9r+Ze5650zchrbX6mKDD2wv7Rzr26GEzpykzLOUKWkpzihY8sMg2OLiDI5vKA1uo+Y8S2aaNaaF0jtfuxq1UjaqdsbNSe1MzwnCV8VPSwQyvZcySaJjnNaGjCxvajzk/0hYMPyUc57lTqbGKI9zGxsRV5eRk3U78pZHwSMe2oMHcyNLX6eLYSDrFy3c5YEckNTdF0X8lM6sdPS2cmm2/ihzzMV37RpPrv9hytqzYO97yjw/8AcM97jpOc+TaCokhFZKI5LObC0yBmIEi+3brsqinkmY1ezS6b9Fy9qoYJHN7VdO7TYt85ao5IogykgIYbsEoN2wl30nX1uJJ1X1Xtc7AfdOz4iW8i/wBmOqetLDaJujjwNR4Mj/j/APt5Otq38R2PVCswnb9F/B0mCSH5VM0aqnRROffaYu2DbeYHFfnHmVOqO7NF3XXxL9qs7RU/ysngcizrgnirJxUHFK52IP2B7D3JaOIWFrcVrcSvqZzHRJkajlqxj2zO7TX+Nxt/BQe0q/rxdTloYnrb1LXBu6/mhr1Mf24f9Rl/3HLbd+0/in2NCP8AffzX7qbVndln5BlCilP7oxSMnHLGXC56DY9C0KWHtYXt36Lcy0rKjsJ43btN+RPPXJAklo62OxMc9OyUj6UTpG4XdBO53mUUk2S18a70W3Ox6rafKeyVu5UvyuYzhePa0fPUdTFnwvW7p+TXxjUzr+DM569rkd4ZqaI6YavExsG6y1qTTUpf6m3XaKVbfT7oaJmjS5NlZKa+XA8ObowXloLbazq261Z1T52qnZIVNHHTOavbLpNizgzPoI6CWqp8dxEJYn4yWuBsRqPEQVqQ1kyzIx/Gym9PQwJCr2cLocxJVwUZvXBB33UfZ/ztVbimzbzLbCe+7kdYVIXoQBAEAQBAEAQHAs8PCFZ9ok6101LsW8jlqzbu5mHWwax2Xg38FN+tUe0Vz9f+48Do8P8A26dTjhkc62Il1tlzdX9kTUc65yrrOgcEeTcc01U4drEwRxn+N+txHnDR+NVeJyWajOJa4VFdyyLu0F5lnhHlhqZoooYXxxSOja9xddxbqJ1HlBXiLDmuYjnKt1Mk2JuZIrWoiohmMyM73ZSkmilZHG9jGvjDL9s29nXvyEt3rXq6RIURUW5sUVas6q1yWVDXIMnfJM4Y4wLMfK+WPkwvY82HmBxDoW4snaUar08FNFsXZ16JuXT4oVuFv97S+jl62rzhndd0JxjvM6mw5p1LcqZMMMpxOa11NMTt1DtH89i035QVq1LVgnym80N2kelRTZLuSmq8HdO6HKkkTxZ8cU7Hjztc0Fbte5HQI5N6oV2GsVlSrV1oi/cuc9cqPosrxTx7WQRYm8T2EvxNPOPXYrxSRJLTK1eKmSumdDVtenBPyZ/OvJbMr0TKmn7aVrNJARte091GfPq6COdatNKtPKrH6t/qblZA2qhR7NetPT3vMbwSntKv68XU5ZsT1t6mvg/dfzQ12lP7dP8AqMv+45bbv2n8U+xpR/vv5L9zKcLR/XUvopPaCwYZ3XdDZxjvM6mZ4N8sCqpTSykOkpwGgH6UJ7nd3P3Vr18PZyZaal+5tYbP2kXZu1p9jHcL51UXPUdUazYX/n0/JhxjUzr+DI5lZYgylRfIpyDMyIwyRk2MkVrB7eXVa/GCL8iw1cL4Ze0bqvfqZ6Kdk8PZO12sv1Q16u4MqkPOgmhfFftTKXNeB5wGkH/moLaZicdv1It/oab8Jff9Cpb6m2ZfpTTZEkhcQXRUkcTnDuS5oa3VfzrRhdl1SOTepZTMyKVWruSxxRdEcyb5wP8AfVR9nHttVZimzbzLXCe+7kdYVIXoQBAEAQBAEAQHGOE7JjoK90tv1dS0SMPFiADXjnuAf6gr/D5EdFk70OdxKJWzZW5TUVvleX9JlqqgjMUVRNHEb9oxxDde23IsToY3LlOaiqZWVErG5LXKiFgspiL+gyzU0zXMgnliY44nNY4gF1rX57AblifDG9buS5ljnkjSzVsWeK+s6ydZJ2rIYl0lxQ10tO/SQyPikAIxMNjY7RzLw9jXpZyXPTHuYt2rZSvLleoklbO+eV07AAyUuONo16geIazvK8pCxG5KJo4Hp00jnI9XLdN55XZSmqSHTyySuaLNLzew83IpZG1iWaljzJK+RbvW5LJ+VZ6XFoJpIsdseA2DrbLjpKh8TH95LiOaSPuLY9iypOyUztmkE7r4pQ443X23PHsG5SsTFbkqmjgEmkR+WjlvxKdZXSVD9JNI+V9gMTySbDYOZSxjWJZqWPL3ueuU5bqXFHluqp2aOGomjjuTgY4hoJ2kDiXh8Mb1u5qKe2VErEyWuVEIUOVqimxaGaSLH3eBxGI8p5TrKl8TH95LkRzSR3yHKlygKuQSaUPeJsePSXOPHe+LFtvdeslMnJtoPKOcjsq+niTr8pTVLg6eV8rmizS83sOQcihkbWJZqWPUkr5Fu9blKlrJIHiSJ745BcB7CWusdouOJS5jXJZyXIY9zFu1bKSr8pT1JBnlklLQQ3SOJwg7bX2IyNjO6lj1JK+TvrctWyFpDmktcDdrgbEHlB4l6VL6Dwiqi3QzEWd+UGDC2rmt/EQ473AlYFpIVW+ShtJWzolsosK/K1TVfv55ZRe4a9xLQfM3YFlZExndREMUk8knecqlkshiOp8EOTHMinqnCwmc2OLztZfER5rm39JVLiciK5GJu/Je4VEqMV67/wAHQlVlqEAQBAEAQBAEBi848hRZRgMMuo91FIO6jfxOHL5xxhZoJ3QvymmGeBszMlxxvLuadZQuOOJ0kQ2TxAujI5TbW3p9av4auKVNC2Xgpzs9FLEuq6cUMFdbJq2FwgsLhBYXCCwxedBY9xqLCx7pEsLDSBLCx7pQlhYaVLCw0oSwsNKEsLHmkCWFhpAlhY8xpYWPMXnSwsL+dSLC4QWJRtLiA0FzjsDdZPMAoVbayURVWyG35sZg1FW5r6lrqemuCcQtM8cjWnW3nPRdaFRXsYlmaV8iwpsOe9bv0J5nX6WnZCxkcbQyNjQ1jRsDRsConOVy3XWdA1qNSyaiqoJCAIAgCAIAgCAIAgImNp+iNym6kWPNE3xW7gl1FkGib4rdwS6iyDRN8Vu4JdRZBom+K3cEuosg0TfFbuCXUWQaJvit3BLqLINE3xW7gl1FkGib4rdwS6iyDRN8Vu4JdRZBom+K3cEuosg0TfFbuCXUWQaJvit3BLqLINE3xW7gl1FkGib4rdwS6iyDRN8Vu4JdRZBom+K3cEuosg0TfFbuCXUWQ9awDYAOYKLkkk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AutoShape 16" descr="data:image/jpeg;base64,/9j/4AAQSkZJRgABAQAAAQABAAD/2wCEAAkGBxANDw8PDxAPDw0PDw8QDQ4PFRYWDxAQFRcYFhUUFBUZHSggGBwnHBYWIjItJykrLi4uFyAzODYsNystLisBCgoKDg0OGhAQGy8kICQvKzAsLS4wNSwrLCwsLDQsLCwwLCwsLCwsLCwvLCwtLCwvLCwsLCwsLCwsLCwsLCwsLP/AABEIAM0A9gMBEQACEQEDEQH/xAAbAAEAAQUBAAAAAAAAAAAAAAAAAgMEBQYHAf/EAE0QAAEDAgEGBg0ICAUFAAAAAAEAAgMEERIFBhMhMZEHQVFxgbEXIjI0NVJTYXOhstHSFBZCcnSSosIVIyUzYmOCwSRDdbPwVISFk+H/xAAaAQEAAgMBAAAAAAAAAAAAAAAAAQUDBAYC/8QAOREAAQMCAQkGBQQCAgMAAAAAAAECAwQRBRIVITEzQVFxgRMykaHR8BRSYbHBIjSC4UJTI7IkYnL/2gAMAwEAAhEDEQA/AO4oAgCAIAgCAIAgCAIAgCAIAgCAIAgCAIAgCAIAgCAIAgCAIAgCAIAgCAIAgCAweW87KKhJbNKDKP8AKjGKQc4GpvSQtiKlll0tTRxNaarii0OXTwMAeFGj4oKrdH8a2s2S8U8/Q1c6w8F99R2UqTyFVuj+NM2S8U8/QZ1i4L76jspUnkKrdH8aZsl4p5+gzrFwX31HZSpPIVW6P40zZLxTz9BnWLgvvqOylSeQqt0fxpmyXinn6DOsXBffUdlKk8hVbo/jTNkvFPP0GdYuC++o7KVJ5Cq3R/GmbJeKefoM6xcF99R2UqTyFVuj+NM2S8U8/QZ1i4L76jspUnkKrdH8aZsl4p5+gzrFwX31HZSpPIVW6P40zZLxTz9BnWLgvvqOylSeQqt0fxpmyXinn6DOsXBffUdlKk8hVbo/jTNkvFPP0GdYuC++o7KVJ5Cq3R/GmbJeKefoM6xcF99R2UqTyFVuj+NM2S8U8/QZ1i4L76jspUnkKrdH8aZsl4p5+gzrFwX31HZSpPIVW6P40zZLxTz9BnWLgvvqOylSeQqt0fxpmyXinn6DOsXBffUdlKk8hVbo/jTNkvFPP0GdYuC++pOLhPoiQHRVLB4xawgc9n3ULhkvFPfQlMUhVdS++ptGSMtU1a3HTytkA7oDU9v1mnWNy05YXxLZ6WN2KZkqXYtzILEZQgCAIAgCAIAgCA0rhHzpdRRtp4HYamZpLnjbFFsuP4ibgclj5lYUNKkq5TtSealdX1axNyW618kOR2LiSSSSbknaSeMlXuo55VvpUrspnHi3oYlkam8qildyBQee1aSFKeQepCO2aTFKeQepQR2zSYpTyD1IR2zSQpTyD1IO2aSFKeQepQO2aSFIeQepCO2ae/JDyD1IO2bxPfkh8UepB2zeI+SHxR6kHbN4nnyQ+KPUg7ZvE8+SHxR6kHbNPDSHkHqQds0iaQ8g9SE9s0iaQ8g9Skds0iaU8g9SE9s3iQNKeQepST2zSjLTkbW9KHtsiLqUjRVctJK2aB5ZIw9q4dRHGDyLy9jZG5Lk0GeKV0bspq2U7lmrlxuUaVk4Aa/WyZg+hINo5tYI8xC5yogWF6t8DqaadJo0cnUy6wGcIAgCAIAgCAIDhWfVQZspVRP0ZBG0cgYA3rBPSuko25MDTmK92VO4x9HF9I9C2SrmduQvAFJrkwFBBJoQgqAKCCQCggmAoBIBCCQCA9wqAe4UAwpcDClweWQHhCAiQpJIkICBCkkgQpJIEISY6qisbcRQ24n5SG68D1QRLVw37UsjktxAtJafaG5VeKN/S1xf4S7S5p1BU5dBAEAQBAEAQBAcEzs8I1v2iTrXTU2xbyOVrNu7mU6QdoOnrWcq5e8XACGEmAhBNoUEFQBQQTAUAkAhBMBQCQaoBINQHtlAFkB5ZAeEKQeEICJCkkgQgIEKQQIUkkCFJJZVw7npQ2IN5tHBH35U+g/OFW4ns28zoMJ77uR1ZUpehAEAQBAEAQBAcFzr8I1v2iTrXS02xbyOVrds7mQpR2o6etbBVS94uGhDETaFB5KgCgFQBQQTAUEEwFAJgICQCgEg1Ae4VAPcKA8woDwtQESFIIEKSSJCAgQpBTIUkkHBSCyrh3PShswbzZeCPvyp9B+cKuxPZt5nQYT33cjqypS9CAIAgCAIAgCA4NnV4RrfTyda6Wm2LeRytbtncyFIO1HT1rYKmXvFy0KDEVGhQQVGhQQTaEBUAXkgmAoBXp6d8jsLGue4/RaCTz6l5c5GpdVse2RvkdksRVX6GRGb9X5B+9vvWD4qH5jbzZV/618vUl+gKvyD97fenxUPzDNlX/rXy9T39A1XkH72+9PiofmGbKv/AFr5eo/QNV5B+9vvT4qH5ic2Vf8ArXy9R+garyD97fenxUPzDNlX/rXy9SlNkWpYC50EgA2kAH1AlS2oiVbI5Dw+gqWJd0a28ftcx5CzmoQIQECFIKbgpBAhSCmQpJLKuHc9Kk2IN5sfBJ35Veg/OFXYns28zocJ77uR1ZUpehAEAQBAEAQBAcGzp8JVvp5OtdLTbFvI5Wt27uZ5SDtR0rOVMveLhqGIqtUEFQBQQVGhQQTaFAK0MRe5rGi7nODWjlJNgvDnIiXU9Nar3I1utdHibtW1LMkwsihaHTvF3Odx22vdxnXsCqo2Oqnq566E92OoqJmYZE2KJLuXf+V/CGH+ctWfpt+41bXwcPDzKrPFX8yeCEhnJVeO37jfcnwcPDzJzxV/Mngh7846rx2/cb7lHwcPDzGeKv5k8EPfnFVeO37jfcnwcPDzGd6v5k8EPPnHVeO37rfcnwcPAnO9X8yeCFSnzoqGOBfhkZ9JtgDbzEbF5dRRqmjQe4saqWuu+ypysVs56GOSJlZCLB+HSAarh2xxHEb6jzrzSSOa5Yn7tRnxWnjfE2riTXa/XUvO+hTViFYFAU3BSCm4KSCmQvQKbgpJLGvHc9KGxDvNi4JO/Kr0B9sKvxPZt5nQ4R33cjqypS9CAIAgCAIAgCA4NnR4SrfTyda6Wm2LeRytbtncxSdyOlZypl7xctCgwlRqgFRqggqNCgFVoUEGxZmUWkqNIR2sLcX9btTfzHoC0a6TJjyeJc4JT9pUZa6m/ddCfktsv1fyipkcNbWnRs+q3V6zc9Ky00fZxInU1cRn7epc7cmhOSf3dSyaFlNOxUDVBNiYaouSMKXFjwtQWIkKRY2fNtwqKaalfxA4fM1+wjmdc9IVdVIscrZE92OiwtUnpn0zvaL6L+DUpYy0lrhZzSWuHIRqKskW6XQ51zVaqtXWmgouC9HkpuCkgpOC9ApuCkFjX/R6VJsQ7zYeCTvyq9AfbCr8T2beZ0OEd93I6qqUvQgCAIAgCAIAgOD50eEq308nWulpti3kcrW7Z3MUncjpWcqZe8XLVBhKjVAKjVBBVaoBUavIN0of8Dk10myWYYm8t36mbm696qpP+apydyfjWdNB/wCHhyyf5O09V0J4Jp8TVWBWanNohVaF5PVio0LyTYmGqCbEsKE2IlqCxBwUkWLzIVVoKiNx1NccD+Z3/wBsehYahmXGqdTdw6fsahrty6F6/wB2K2d1Ho6jGB2swxf1DU7+x6V5opMqO3Az4xB2dRlJqdp6pr/HiYBwW4VJScF6PJScFIKTlJBYV/0elejYh3mw8EvflV6A+2FX4ns28zocI77uR1VUpehAEAQBAEAQBAcHzo8JVvp5OtdLTbFvI5Wt2zuYpO5HSs5US94uWqDEVWqAVGqCCq1eQZbIGSTWS4dkbLGV3mOxo85sdxWtUTpE2+/cb1BRLVSZP+Ka+XDmpvWVsksqmsY5z2NYbgMtbZbjCqIZ1iVVRL3OsrKFlU1rXKqInD+0MaM0YvKy/h9y2Pj38ENDMMPzu8vQmM1IvKS/h9yj45/BBmKH5neXoSGa0XlJfw+5R8c/ghOY4fmd5eh6M2YvKSfh9yfGv4ITmOH5l8vQ9+bUXjyfh9yj41/BBmSH5l8vQ8ObEXlJPw+5T8a/ggzJF8y+XoeHNaLykv4fcnxz+CDMcPzL5ehA5pxH/Ml/D7lPxz+CELgcK/5O8vQvcuZL+UwhgP6xnbMc7jIFrHnWGnn7N911KblfRfEQ5KLpTV/fM59I0tJBFiCQQdoI1EK7RbnGq1UWy6yi5ejyUXBSeSk5eiCwr/o9P9l6Q2Id5sHBL35VegPthV+J7NvM6HCO+7kdVVKXoQBAEAQBAEAQHB86PCVb6eTrXS02xbyOVrds7mKTuR0rOVEveLpqgxFRqgFRqggqtXlSTeswmfqJXcZmt0BrT/cqoxBf1on0/J1OAN/4Xr/7fhPU2V7g0EkgAAkk7ABtJWgiXWyF4qo1LrqMK3OmnL8P6wNvbSFvac+29uhbS0Ulr6ORVJjVMr8nTbjbR6+Rmwb6xrB2FahbItz1AEAQBAW1dWsp245DYXsANZceQBZI43SLZpgqKiOBuU9S2ydluKodgbia/aGvA7a221iVklpnxpddRr02IwzuyUui8FMktc3znWcTMNVOP4wd4B/urymW8TTi8Rbaqen1+6IpiXLYNEpOXo8lJy9EGPyh9HpXpDPDvNg4JO/Kr0B9sKvxPZt5nQ4R33cjqqpS9CAIAgCAIAgCA4NnT4SrfTyda6Wm2LeRytbtncyjBUYRa1wsxXPiyluXcdQ08dudDAsbkLlpUGNSq1eQVWqFBvmYXe0n2h3sMVPiG0Tl+VOrwHYO/wDpfshmcr07poJY2d05hDfOeTp2dK1YXoyRHKWVZE6WB7G61Q5+ylkL9Ho36S9sGE4ldq9tsq+g4tIJFdkZK34W9+h0SghMUMTHG7mRsaTxXAsqKRyOerk3qdvTRrHE1i60RE8i4XgzBAEAQGAzrpHvbG9gLgzEHAayAba7dC3aN7WqqLvKbF4Hva17Uva9+u/yMPkCjfJPG4AhjHYnP4hbivylbVTI1saou8rMOp3vna5E0JpVTd1UHWHPM5z/AIufnZ7DVd0uxb73nG4n+7k6f9UMO5bJXlJy9EFF5XpCDHV0gcRY3te69IZ4mql7mxcEnflV6A+2FX4ns28zoMI77uR1VUpehAEAQBAEAQBAcGzp8I1vp5OtdLTbFvI5Wt27uZYtWY0yo0oQVWOI2G3MoPKpfWXMdS4cd+dQY1japcx1nKNyix4WLgbxweZQa7Tw7HdrK0HaR3Lt1m71V4jGv6XdDoMCfk5ca8/wv4N0VWdAEAQBAEAQBAEAQHhNkBy3K+UY5J5ZA4EOe4ttru3YPUAughjVrEacRVP7WZ703r5bjGSVzeIE8+pZkaa+QWstY47LDm2r1Y9IxC0keTtJPOvRkRETUUXISbXwSd+VXoD7YVfiezbzLvCO+7kdWVKXoQBAEAQBAEAQHBs6vCNb6eTrXS02xbyOVrds7mWDVnNQqNKg8lRpUEFRpQgqNKgguKSpfC9skbnMkabtc3aF5c1HJZyaD0x7mORzVsqHY8i1Dpqankebvkhje8jVdxaCdS5yZqNkc1NyqdlTPV8LHO1qiKe5YqXQ088rLY44nvbfZcAkXSFqPka1d6ipkWOFz260RVNCGetZ/J+4fiVv8BD9fE5vPFT9PD+z356Vn8n7h+JPgIfr4jPFT9PD+z356Vf8n7h+JPgIfr4jPFT9PD+x89Kv+T9w/EnwEP18Rnip+nh/Y+elZ/J+4fiT4CH6+IzxU/Tw/syGb2dNTUVUUMmiwPL8WFpB1Mc4a78oWGoo42Rq5t7p6m1RYnPLO2N9rLfd9FXibuqo6A0vhEyhLHooWPLY5WSGUDa6xAsTttrPOrPD42uu5U0paxR4xM9uSxq2Rb3NAJVsUBTJQkg4qSSk4oSU3FSSbbwSd+VXoPzhV2J7NvMusJ77uR1ZUpehAEAQBAEAQBAcFzr8I1v2iTrXS02xbyOVrds7mY9pWc1Co0qCCo0oQVAVBBNpQgqAqCDrea+UYTR0w0sYcyFjHtLgC1zRYgji2KgqY3pK7RvOsopo1p2fqTQiJ4Huc2UYRR1A0sZL4nsY0OBLnOFgAONKaN/at0bxXTRpTvTKTSip4nKwVfHIkgUIPcSAYkB5dAZTNapZFW075HBrA5wLnagMTHNFzxayFr1TVdC5E96TcoHtZUsc5bJp+yodR+XQ+Vi++33qi7N3BTru1ZxTxNB4RayOWaBsb2vLI348JBALiLAkcepW2Hsc1qqqaznsYkY+RqNW9kW/U08lWBUkCUBTcVJJTcUJIOKkk27gj78qfQfnCrsT2beZdYT33cjqypS9CAIAgCAIAgCA4JnZ4RrftEnWumpti3kcrWbd3MxzSsxqlRpQgmCoPJUaVBBMFAVAUIJBQebEggshMFASxKCBiQHuJAeYkB4SpJIG3IEIyUIkoSRJQkgSpJKZKEkCVJJTcUJNx4Iu/Kn0H5wq7E9m3mXOE993I6sqUvQgCAIAgCAIAgOB53eEa37RJ1rpqXYt5HLVm3dzMYCsxqFRpQgqNKggmChBMFQQTBQEwUIJAqCCQKA9xID3EhAxIBiQHhKEkSUBElSSQJQESUJKZKkkgShJAlSSblwRd91PoPzhVuJ7NvMuMJ77uR1dUpehAEAQBAEAQBAcCzv8I1n2iTrXTUuxbyOWrNu7mYsFZzVLuloppQXRQyyNBsTGxzgDyXAXhz2t0KqIemxPfpaiqVZaCeMYnwTMaNrnxuAHSQoSRi6EVPEOhkal1avgUQV6MRdUtJLNfRRSy4bYtGxzrc9hqXlz2t7yoh6bE9/dRV5IeTRPjdhkY+N42teC1w6DrRHI5Lop5cxzVs5LKexguIa0FzibBrRck8gA2qVVE0qQiKq2Quxkyp/6eo/9T/csfax/MniZPh5fkXwUoyxujOF7XMdyPBadxXtFRdKGJzXNWzksSgifI7DGx73nY1gLnbgoVyNS6rYNY5y2al1+gmifG7DI17HDa14LXbiiORyXRbhzHNWzksv1KkNHNI3GyKV7Be72Mc5ott1gWULIxq2VU8T02KRyXa1VTkRp6aWa+ijkktbFo2uda+y9hqUue1veWxDI3v7qKvJLlIgg4bHFfDhscWLZa2291N0tciy3sVJ6SaMYpIpWNvbE9jmi/OQvLXtdoRUU9uie1LuaqdC226hrJ1ADaSvZ4sVKqmkitpY5I8V8Oka5t+a41ry17Xd1bnt0b2d5FTnoLZzl7PJeRZGq5BiZS1DmnYRG+x5jbWsSzxJoVyeJnbTTO0oxfAs6umkhOGWOSJ3E2RpadxCyNc12lq3PDmOZ3kVOZbOK9EG68EPfdT9n/O1V2J7NvMt8J77uR1dUhehAEAQBAEAQBAcCzw8IVn2iTrXTUuxbyOWrNu7mYgFZzWOzcGjrZLYeR853OKoK/TOvQ6PDtFOnUx+bPCC6rqI6eaBjBKcLHscTZ1rgEHiOxZajD0jYrmrqMNNiXayIxzdZiOE7I0VNNDNE0MFQH6RjdTcbbdsBxXDtfN51sYdM57Va7camKU7Y3I9qWvrNnzQbHk3Jkc03a6ZzJZDyaVzWM/DhO9adUqzzq1u7R4azfo0bT0yOdv0r10IYrhVyf+4qgOWCQ73M/PvCz4bJrYvP1NXF4e7InJfwa3mQf2jS/Xf7DluVmwd73lfh/wC5Z73G+55Z0SZOfC1kbJBI1zjjJBFiBqtzqrpKVsyKqraxdV1a6nVqIl7l1QTQ5aoryxBuIvYQdZjkH0mOtzH1LG9rqWX9KmSNzK2C7k1+S/Q0vg21V5HGIJQegtVliGx6oU+EpaoVPov3Qv8AO7Jj63K0cDNWKCMvdxMjDnYnH/m0hYqWVIqZXLxUz10Dp6tGN4J0S6mVzryxHkumZR01myuZhZbbHHsLz/EddvPc8SwUsKzyLI/V914GzW1DaWJIo9e76JxLPgq7iq+vF1OWTE9bepiwbuv5p9jAU5/bf/kZP9xy2nftP4p9jQj/AH381+6nUa2KOobJTSaw+Pt28eF1wCPPcdGpUjFcxUeh0sjWyIsbt6HHWUT6XKEcEndx1ULb+MMbS1w8xFj0roFkSSFXJvRfscs2J0VSjHbnJ9za+Fo6qPnn6mLRwz/Pp+SyxnUzr+CvmPkCGmphX1IbjcwysL+5hiAuHAcpGu/IQBx381lQ57+yZy5qZMPpWRx9s/Xr5IY/KHCa/Gfk8DNGDqdMSXOHLZtsO8rIzDEt+t2n6GKTF1v+huj6lvlXPqGuo54J6csmc39SW2ezGCLHXYtO9eo6F0UqOa7RvIkxFk0TmPbZd280IlWZUm8cEHfdR9n/ADtVdiezbzLbCe+7kdXVIXoQBAEAQBAEAQHAs8PCFZ9ok6101LsW8jlqzbu5mHWwax2fgzbiyWwcr5xvcVz9ft16HSYf+3TqWmb+YcWTpm1U9SJBCCWXaI2NNiMTiXG9r+Ze5650zchrbX6mKDD2wv7Rzr26GEzpykzLOUKWkpzihY8sMg2OLiDI5vKA1uo+Y8S2aaNaaF0jtfuxq1UjaqdsbNSe1MzwnCV8VPSwQyvZcySaJjnNaGjCxvajzk/0hYMPyUc57lTqbGKI9zGxsRV5eRk3U78pZHwSMe2oMHcyNLX6eLYSDrFy3c5YEckNTdF0X8lM6sdPS2cmm2/ihzzMV37RpPrv9hytqzYO97yjw/8AcM97jpOc+TaCokhFZKI5LObC0yBmIEi+3brsqinkmY1ezS6b9Fy9qoYJHN7VdO7TYt85ao5IogykgIYbsEoN2wl30nX1uJJ1X1Xtc7AfdOz4iW8i/wBmOqetLDaJujjwNR4Mj/j/APt5Otq38R2PVCswnb9F/B0mCSH5VM0aqnRROffaYu2DbeYHFfnHmVOqO7NF3XXxL9qs7RU/ysngcizrgnirJxUHFK52IP2B7D3JaOIWFrcVrcSvqZzHRJkajlqxj2zO7TX+Nxt/BQe0q/rxdTloYnrb1LXBu6/mhr1Mf24f9Rl/3HLbd+0/in2NCP8AffzX7qbVndln5BlCilP7oxSMnHLGXC56DY9C0KWHtYXt36Lcy0rKjsJ43btN+RPPXJAklo62OxMc9OyUj6UTpG4XdBO53mUUk2S18a70W3Ox6rafKeyVu5UvyuYzhePa0fPUdTFnwvW7p+TXxjUzr+DM569rkd4ZqaI6YavExsG6y1qTTUpf6m3XaKVbfT7oaJmjS5NlZKa+XA8ObowXloLbazq261Z1T52qnZIVNHHTOavbLpNizgzPoI6CWqp8dxEJYn4yWuBsRqPEQVqQ1kyzIx/Gym9PQwJCr2cLocxJVwUZvXBB33UfZ/ztVbimzbzLbCe+7kdYVIXoQBAEAQBAEAQHAs8PCFZ9ok6101LsW8jlqzbu5mHWwax2Xg38FN+tUe0Vz9f+48Do8P8A26dTjhkc62Il1tlzdX9kTUc65yrrOgcEeTcc01U4drEwRxn+N+txHnDR+NVeJyWajOJa4VFdyyLu0F5lnhHlhqZoooYXxxSOja9xddxbqJ1HlBXiLDmuYjnKt1Mk2JuZIrWoiohmMyM73ZSkmilZHG9jGvjDL9s29nXvyEt3rXq6RIURUW5sUVas6q1yWVDXIMnfJM4Y4wLMfK+WPkwvY82HmBxDoW4snaUar08FNFsXZ16JuXT4oVuFv97S+jl62rzhndd0JxjvM6mw5p1LcqZMMMpxOa11NMTt1DtH89i035QVq1LVgnym80N2kelRTZLuSmq8HdO6HKkkTxZ8cU7Hjztc0Fbte5HQI5N6oV2GsVlSrV1oi/cuc9cqPosrxTx7WQRYm8T2EvxNPOPXYrxSRJLTK1eKmSumdDVtenBPyZ/OvJbMr0TKmn7aVrNJARte091GfPq6COdatNKtPKrH6t/qblZA2qhR7NetPT3vMbwSntKv68XU5ZsT1t6mvg/dfzQ12lP7dP8AqMv+45bbv2n8U+xpR/vv5L9zKcLR/XUvopPaCwYZ3XdDZxjvM6mZ4N8sCqpTSykOkpwGgH6UJ7nd3P3Vr18PZyZaal+5tYbP2kXZu1p9jHcL51UXPUdUazYX/n0/JhxjUzr+DI5lZYgylRfIpyDMyIwyRk2MkVrB7eXVa/GCL8iw1cL4Ze0bqvfqZ6Kdk8PZO12sv1Q16u4MqkPOgmhfFftTKXNeB5wGkH/moLaZicdv1It/oab8Jff9Cpb6m2ZfpTTZEkhcQXRUkcTnDuS5oa3VfzrRhdl1SOTepZTMyKVWruSxxRdEcyb5wP8AfVR9nHttVZimzbzLXCe+7kdYVIXoQBAEAQBAEAQHGOE7JjoK90tv1dS0SMPFiADXjnuAf6gr/D5EdFk70OdxKJWzZW5TUVvleX9JlqqgjMUVRNHEb9oxxDde23IsToY3LlOaiqZWVErG5LXKiFgspiL+gyzU0zXMgnliY44nNY4gF1rX57AblifDG9buS5ljnkjSzVsWeK+s6ydZJ2rIYl0lxQ10tO/SQyPikAIxMNjY7RzLw9jXpZyXPTHuYt2rZSvLleoklbO+eV07AAyUuONo16geIazvK8pCxG5KJo4Hp00jnI9XLdN55XZSmqSHTyySuaLNLzew83IpZG1iWaljzJK+RbvW5LJ+VZ6XFoJpIsdseA2DrbLjpKh8TH95LiOaSPuLY9iypOyUztmkE7r4pQ443X23PHsG5SsTFbkqmjgEmkR+WjlvxKdZXSVD9JNI+V9gMTySbDYOZSxjWJZqWPL3ueuU5bqXFHluqp2aOGomjjuTgY4hoJ2kDiXh8Mb1u5qKe2VErEyWuVEIUOVqimxaGaSLH3eBxGI8p5TrKl8TH95LkRzSR3yHKlygKuQSaUPeJsePSXOPHe+LFtvdeslMnJtoPKOcjsq+niTr8pTVLg6eV8rmizS83sOQcihkbWJZqWPUkr5Fu9blKlrJIHiSJ745BcB7CWusdouOJS5jXJZyXIY9zFu1bKSr8pT1JBnlklLQQ3SOJwg7bX2IyNjO6lj1JK+TvrctWyFpDmktcDdrgbEHlB4l6VL6Dwiqi3QzEWd+UGDC2rmt/EQ473AlYFpIVW+ShtJWzolsosK/K1TVfv55ZRe4a9xLQfM3YFlZExndREMUk8knecqlkshiOp8EOTHMinqnCwmc2OLztZfER5rm39JVLiciK5GJu/Je4VEqMV67/wAHQlVlqEAQBAEAQBAEBi848hRZRgMMuo91FIO6jfxOHL5xxhZoJ3QvymmGeBszMlxxvLuadZQuOOJ0kQ2TxAujI5TbW3p9av4auKVNC2Xgpzs9FLEuq6cUMFdbJq2FwgsLhBYXCCwxedBY9xqLCx7pEsLDSBLCx7pQlhYaVLCw0oSwsNKEsLHmkCWFhpAlhY8xpYWPMXnSwsL+dSLC4QWJRtLiA0FzjsDdZPMAoVbayURVWyG35sZg1FW5r6lrqemuCcQtM8cjWnW3nPRdaFRXsYlmaV8iwpsOe9bv0J5nX6WnZCxkcbQyNjQ1jRsDRsConOVy3XWdA1qNSyaiqoJCAIAgCAIAgCAIAgImNp+iNym6kWPNE3xW7gl1FkGib4rdwS6iyDRN8Vu4JdRZBom+K3cEuosg0TfFbuCXUWQaJvit3BLqLINE3xW7gl1FkGib4rdwS6iyDRN8Vu4JdRZBom+K3cEuosg0TfFbuCXUWQaJvit3BLqLINE3xW7gl1FkGib4rdwS6iyDRN8Vu4JdRZBom+K3cEuosg0TfFbuCXUWQ9awDYAOYKLkkk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1" name="Picture 4" descr="d:\users\ucenik16\Local Settings\Temporary Internet Files\Content.IE5\KBWGWJUU\MP900438719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077072"/>
            <a:ext cx="2627784" cy="262778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491880" y="27809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Restoran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18" descr="http://www.northeastern.edu/conferences/images/CarParkingSig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2708920"/>
            <a:ext cx="561662" cy="468052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-365827" y="3856530"/>
            <a:ext cx="1138023" cy="1512168"/>
            <a:chOff x="-365827" y="3856530"/>
            <a:chExt cx="1138023" cy="1512168"/>
          </a:xfrm>
        </p:grpSpPr>
        <p:pic>
          <p:nvPicPr>
            <p:cNvPr id="15" name="Picture 3" descr="d:\users\ucenik16\Local Settings\Temporary Internet Files\Content.IE5\3WBVXYYB\MM910001118[1].gif"/>
            <p:cNvPicPr>
              <a:picLocks noChangeAspect="1" noChangeArrowheads="1" noCrop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365827" y="3856530"/>
              <a:ext cx="1138023" cy="1512168"/>
            </a:xfrm>
            <a:prstGeom prst="rect">
              <a:avLst/>
            </a:prstGeom>
            <a:noFill/>
          </p:spPr>
        </p:pic>
        <p:pic>
          <p:nvPicPr>
            <p:cNvPr id="1035" name="Picture 11" descr="d:\users\ucenik16\Local Settings\Temporary Internet Files\Content.IE5\X7TDE6EB\MC900030340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630131">
              <a:off x="39635" y="4692747"/>
              <a:ext cx="687635" cy="391129"/>
            </a:xfrm>
            <a:prstGeom prst="rect">
              <a:avLst/>
            </a:prstGeom>
            <a:noFill/>
          </p:spPr>
        </p:pic>
      </p:grpSp>
      <p:pic>
        <p:nvPicPr>
          <p:cNvPr id="12" name="Picture 10" descr="d:\users\ucenik16\Local Settings\Temporary Internet Files\Content.IE5\RJX0O0LP\MC900398515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4797152"/>
            <a:ext cx="2845003" cy="1898057"/>
          </a:xfrm>
          <a:prstGeom prst="rect">
            <a:avLst/>
          </a:prstGeom>
          <a:noFill/>
        </p:spPr>
      </p:pic>
      <p:grpSp>
        <p:nvGrpSpPr>
          <p:cNvPr id="29" name="Group 28"/>
          <p:cNvGrpSpPr/>
          <p:nvPr/>
        </p:nvGrpSpPr>
        <p:grpSpPr>
          <a:xfrm>
            <a:off x="1835696" y="2924944"/>
            <a:ext cx="2520280" cy="2880320"/>
            <a:chOff x="1835696" y="2924944"/>
            <a:chExt cx="2520280" cy="2880320"/>
          </a:xfrm>
        </p:grpSpPr>
        <p:grpSp>
          <p:nvGrpSpPr>
            <p:cNvPr id="26" name="Group 25"/>
            <p:cNvGrpSpPr/>
            <p:nvPr/>
          </p:nvGrpSpPr>
          <p:grpSpPr>
            <a:xfrm>
              <a:off x="2267744" y="5301208"/>
              <a:ext cx="992895" cy="504056"/>
              <a:chOff x="4644008" y="980728"/>
              <a:chExt cx="992895" cy="504056"/>
            </a:xfrm>
          </p:grpSpPr>
          <p:sp>
            <p:nvSpPr>
              <p:cNvPr id="24" name="Lightning Bolt 23"/>
              <p:cNvSpPr/>
              <p:nvPr/>
            </p:nvSpPr>
            <p:spPr>
              <a:xfrm>
                <a:off x="4644008" y="980728"/>
                <a:ext cx="360040" cy="504056"/>
              </a:xfrm>
              <a:prstGeom prst="lightningBol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5" name="Lightning Bolt 24"/>
              <p:cNvSpPr/>
              <p:nvPr/>
            </p:nvSpPr>
            <p:spPr>
              <a:xfrm rot="3529791">
                <a:off x="5204855" y="941168"/>
                <a:ext cx="360040" cy="504056"/>
              </a:xfrm>
              <a:prstGeom prst="lightningBol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28" name="32-Point Star 27"/>
            <p:cNvSpPr/>
            <p:nvPr/>
          </p:nvSpPr>
          <p:spPr>
            <a:xfrm>
              <a:off x="1835696" y="2924944"/>
              <a:ext cx="2520280" cy="2160240"/>
            </a:xfrm>
            <a:prstGeom prst="star32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3600" b="1" dirty="0" smtClean="0">
                  <a:solidFill>
                    <a:schemeClr val="tx1"/>
                  </a:solidFill>
                  <a:latin typeface="Bernard MT Condensed" pitchFamily="18" charset="0"/>
                </a:rPr>
                <a:t>BUM!!!</a:t>
              </a:r>
              <a:endParaRPr lang="hr-HR" sz="3600" b="1" dirty="0">
                <a:solidFill>
                  <a:schemeClr val="tx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tx1"/>
                </a:solidFill>
              </a:rPr>
              <a:t>U međuvremenu….</a:t>
            </a:r>
            <a:endParaRPr lang="hr-H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6 C 0.01928 0.01435 0.06442 0.04398 0.07917 0.07037 C 0.09497 0.09838 0.11129 0.12986 0.13334 0.15 C 0.15035 0.16551 0.1724 0.17037 0.19167 0.17778 C 0.20522 0.18843 0.21962 0.2 0.23612 0.2 " pathEditMode="relative" ptsTypes="ffff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11 0.2 C 0.22691 0.18519 0.22743 0.17269 0.21841 0.15741 C 0.18924 0.10834 0.22622 0.17037 0.19931 0.13334 C 0.19601 0.12894 0.19462 0.12269 0.19115 0.11852 C 0.18768 0.11389 0.18229 0.11158 0.17847 0.10741 C 0.16459 0.09236 0.15417 0.0669 0.14167 0.05371 C 0.13698 0.04885 0.11945 0.03542 0.10955 0.02778 C 0.10556 0.02454 0.1 0.02454 0.09531 0.02408 C 0.08281 0.02269 0.07066 0.02292 0.05851 0.02223 C 0.03577 0.0176 0.01771 0.00486 -0.00399 -0.00185 C -0.03732 -0.01203 -0.06562 -0.01365 -0.10139 -0.01481 C -0.11493 -0.02152 -0.1085 -0.02037 -0.12066 -0.02037 " pathEditMode="relative" rAng="0" ptsTypes="fffffffffffA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d:\users\ucenik16\Local Settings\Temporary Internet Files\Content.IE5\BZ3XKP4M\MC90039845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17032"/>
            <a:ext cx="1368152" cy="705177"/>
          </a:xfrm>
          <a:prstGeom prst="rect">
            <a:avLst/>
          </a:prstGeom>
          <a:noFill/>
        </p:spPr>
      </p:pic>
      <p:pic>
        <p:nvPicPr>
          <p:cNvPr id="3" name="Picture 4" descr="d:\users\ucenik16\Local Settings\Temporary Internet Files\Content.IE5\KBWGWJUU\MP900438719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077072"/>
            <a:ext cx="2627784" cy="26277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91880" y="27809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Restoran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18" descr="http://www.northeastern.edu/conferences/images/CarParkingSig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2708920"/>
            <a:ext cx="561662" cy="468052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0" y="4149080"/>
            <a:ext cx="865541" cy="1088418"/>
            <a:chOff x="3706458" y="1548494"/>
            <a:chExt cx="1515345" cy="1952514"/>
          </a:xfrm>
        </p:grpSpPr>
        <p:pic>
          <p:nvPicPr>
            <p:cNvPr id="9" name="Picture 5" descr="d:\users\ucenik16\Local Settings\Temporary Internet Files\Content.IE5\3WBVXYYB\MC900334106[1].wmf"/>
            <p:cNvPicPr>
              <a:picLocks noChangeAspect="1" noChangeArrowheads="1"/>
            </p:cNvPicPr>
            <p:nvPr/>
          </p:nvPicPr>
          <p:blipFill>
            <a:blip r:embed="rId6" cstate="print"/>
            <a:srcRect l="80701" t="44387" b="30000"/>
            <a:stretch>
              <a:fillRect/>
            </a:stretch>
          </p:blipFill>
          <p:spPr bwMode="auto">
            <a:xfrm rot="18861057">
              <a:off x="4714845" y="2127945"/>
              <a:ext cx="290657" cy="723258"/>
            </a:xfrm>
            <a:prstGeom prst="rect">
              <a:avLst/>
            </a:prstGeom>
            <a:noFill/>
          </p:spPr>
        </p:pic>
        <p:grpSp>
          <p:nvGrpSpPr>
            <p:cNvPr id="10" name="Group 31"/>
            <p:cNvGrpSpPr/>
            <p:nvPr/>
          </p:nvGrpSpPr>
          <p:grpSpPr>
            <a:xfrm>
              <a:off x="4211960" y="1548494"/>
              <a:ext cx="504056" cy="1952514"/>
              <a:chOff x="4211960" y="1548494"/>
              <a:chExt cx="504056" cy="1952514"/>
            </a:xfrm>
          </p:grpSpPr>
          <p:sp>
            <p:nvSpPr>
              <p:cNvPr id="12" name="Parallelogram 11"/>
              <p:cNvSpPr/>
              <p:nvPr/>
            </p:nvSpPr>
            <p:spPr>
              <a:xfrm flipV="1">
                <a:off x="4427984" y="2636912"/>
                <a:ext cx="216024" cy="792088"/>
              </a:xfrm>
              <a:prstGeom prst="parallelogram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3" name="Parallelogram 12"/>
              <p:cNvSpPr/>
              <p:nvPr/>
            </p:nvSpPr>
            <p:spPr>
              <a:xfrm>
                <a:off x="4283968" y="2636912"/>
                <a:ext cx="216024" cy="792088"/>
              </a:xfrm>
              <a:prstGeom prst="parallelogram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grpSp>
            <p:nvGrpSpPr>
              <p:cNvPr id="14" name="Group 26"/>
              <p:cNvGrpSpPr/>
              <p:nvPr/>
            </p:nvGrpSpPr>
            <p:grpSpPr>
              <a:xfrm>
                <a:off x="4211960" y="1548494"/>
                <a:ext cx="504056" cy="1232434"/>
                <a:chOff x="4211960" y="1548494"/>
                <a:chExt cx="504056" cy="1232434"/>
              </a:xfrm>
            </p:grpSpPr>
            <p:grpSp>
              <p:nvGrpSpPr>
                <p:cNvPr id="17" name="Group 18"/>
                <p:cNvGrpSpPr/>
                <p:nvPr/>
              </p:nvGrpSpPr>
              <p:grpSpPr>
                <a:xfrm>
                  <a:off x="4211960" y="1548494"/>
                  <a:ext cx="504056" cy="728378"/>
                  <a:chOff x="4211960" y="1548494"/>
                  <a:chExt cx="504056" cy="728378"/>
                </a:xfrm>
              </p:grpSpPr>
              <p:grpSp>
                <p:nvGrpSpPr>
                  <p:cNvPr id="24" name="Group 8"/>
                  <p:cNvGrpSpPr/>
                  <p:nvPr/>
                </p:nvGrpSpPr>
                <p:grpSpPr>
                  <a:xfrm>
                    <a:off x="4211960" y="1548494"/>
                    <a:ext cx="504056" cy="728378"/>
                    <a:chOff x="4211960" y="1548494"/>
                    <a:chExt cx="504056" cy="728378"/>
                  </a:xfrm>
                </p:grpSpPr>
                <p:grpSp>
                  <p:nvGrpSpPr>
                    <p:cNvPr id="28" name="Group 5"/>
                    <p:cNvGrpSpPr/>
                    <p:nvPr/>
                  </p:nvGrpSpPr>
                  <p:grpSpPr>
                    <a:xfrm>
                      <a:off x="4211960" y="1556792"/>
                      <a:ext cx="504056" cy="720080"/>
                      <a:chOff x="4211960" y="1556792"/>
                      <a:chExt cx="504056" cy="720080"/>
                    </a:xfrm>
                  </p:grpSpPr>
                  <p:sp>
                    <p:nvSpPr>
                      <p:cNvPr id="31" name="Rectangle 30"/>
                      <p:cNvSpPr/>
                      <p:nvPr/>
                    </p:nvSpPr>
                    <p:spPr>
                      <a:xfrm>
                        <a:off x="4355976" y="1988840"/>
                        <a:ext cx="216024" cy="28803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r-HR"/>
                      </a:p>
                    </p:txBody>
                  </p:sp>
                  <p:sp>
                    <p:nvSpPr>
                      <p:cNvPr id="32" name="Smiley Face 1"/>
                      <p:cNvSpPr/>
                      <p:nvPr/>
                    </p:nvSpPr>
                    <p:spPr>
                      <a:xfrm>
                        <a:off x="4211960" y="1556792"/>
                        <a:ext cx="504056" cy="576064"/>
                      </a:xfrm>
                      <a:prstGeom prst="smileyFace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r-HR"/>
                      </a:p>
                    </p:txBody>
                  </p:sp>
                </p:grpSp>
                <p:sp>
                  <p:nvSpPr>
                    <p:cNvPr id="29" name="Flowchart: Terminator 28"/>
                    <p:cNvSpPr/>
                    <p:nvPr/>
                  </p:nvSpPr>
                  <p:spPr>
                    <a:xfrm>
                      <a:off x="4355976" y="1556792"/>
                      <a:ext cx="360040" cy="72008"/>
                    </a:xfrm>
                    <a:prstGeom prst="flowChartTermina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r-HR"/>
                    </a:p>
                  </p:txBody>
                </p:sp>
                <p:sp>
                  <p:nvSpPr>
                    <p:cNvPr id="30" name="Flowchart: Terminator 7"/>
                    <p:cNvSpPr/>
                    <p:nvPr/>
                  </p:nvSpPr>
                  <p:spPr>
                    <a:xfrm rot="17765944">
                      <a:off x="4131664" y="1705654"/>
                      <a:ext cx="360040" cy="45719"/>
                    </a:xfrm>
                    <a:prstGeom prst="flowChartTermina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r-HR"/>
                    </a:p>
                  </p:txBody>
                </p:sp>
              </p:grpSp>
              <p:grpSp>
                <p:nvGrpSpPr>
                  <p:cNvPr id="25" name="Group 17"/>
                  <p:cNvGrpSpPr/>
                  <p:nvPr/>
                </p:nvGrpSpPr>
                <p:grpSpPr>
                  <a:xfrm>
                    <a:off x="4427984" y="1772816"/>
                    <a:ext cx="80392" cy="152400"/>
                    <a:chOff x="3275856" y="1844824"/>
                    <a:chExt cx="152400" cy="224408"/>
                  </a:xfrm>
                </p:grpSpPr>
                <p:cxnSp>
                  <p:nvCxnSpPr>
                    <p:cNvPr id="26" name="Straight Connector 25"/>
                    <p:cNvCxnSpPr/>
                    <p:nvPr/>
                  </p:nvCxnSpPr>
                  <p:spPr>
                    <a:xfrm>
                      <a:off x="3347864" y="1844824"/>
                      <a:ext cx="72008" cy="21602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Connector 26"/>
                    <p:cNvCxnSpPr/>
                    <p:nvPr/>
                  </p:nvCxnSpPr>
                  <p:spPr>
                    <a:xfrm>
                      <a:off x="3275856" y="2060848"/>
                      <a:ext cx="152400" cy="838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8" name="Rectangle 17"/>
                <p:cNvSpPr/>
                <p:nvPr/>
              </p:nvSpPr>
              <p:spPr>
                <a:xfrm>
                  <a:off x="4283968" y="2276872"/>
                  <a:ext cx="360040" cy="5040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9" name="Flowchart: Collate 18"/>
                <p:cNvSpPr/>
                <p:nvPr/>
              </p:nvSpPr>
              <p:spPr>
                <a:xfrm rot="5400000">
                  <a:off x="4463988" y="2240868"/>
                  <a:ext cx="72008" cy="144016"/>
                </a:xfrm>
                <a:prstGeom prst="flowChartCollat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0" name="Group 25"/>
                <p:cNvGrpSpPr/>
                <p:nvPr/>
              </p:nvGrpSpPr>
              <p:grpSpPr>
                <a:xfrm rot="2412779">
                  <a:off x="4396408" y="2464218"/>
                  <a:ext cx="207943" cy="201371"/>
                  <a:chOff x="1331640" y="1196752"/>
                  <a:chExt cx="350519" cy="350519"/>
                </a:xfrm>
              </p:grpSpPr>
              <p:sp>
                <p:nvSpPr>
                  <p:cNvPr id="21" name="Oval 20"/>
                  <p:cNvSpPr/>
                  <p:nvPr/>
                </p:nvSpPr>
                <p:spPr>
                  <a:xfrm>
                    <a:off x="1331640" y="1196752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1484040" y="1349152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1636440" y="1501552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</p:grpSp>
          <p:sp>
            <p:nvSpPr>
              <p:cNvPr id="15" name="Flowchart: Terminator 14"/>
              <p:cNvSpPr/>
              <p:nvPr/>
            </p:nvSpPr>
            <p:spPr>
              <a:xfrm>
                <a:off x="4211960" y="3429000"/>
                <a:ext cx="216024" cy="72008"/>
              </a:xfrm>
              <a:prstGeom prst="flowChartTermina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6" name="Flowchart: Terminator 15"/>
              <p:cNvSpPr/>
              <p:nvPr/>
            </p:nvSpPr>
            <p:spPr>
              <a:xfrm>
                <a:off x="4499992" y="3429000"/>
                <a:ext cx="216024" cy="72008"/>
              </a:xfrm>
              <a:prstGeom prst="flowChartTermina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11" name="Picture 5" descr="d:\users\ucenik16\Local Settings\Temporary Internet Files\Content.IE5\3WBVXYYB\MC900334106[1].wmf"/>
            <p:cNvPicPr>
              <a:picLocks noChangeAspect="1" noChangeArrowheads="1"/>
            </p:cNvPicPr>
            <p:nvPr/>
          </p:nvPicPr>
          <p:blipFill>
            <a:blip r:embed="rId6" cstate="print"/>
            <a:srcRect l="80701" t="44387" b="30000"/>
            <a:stretch>
              <a:fillRect/>
            </a:stretch>
          </p:blipFill>
          <p:spPr bwMode="auto">
            <a:xfrm rot="2738943" flipH="1">
              <a:off x="3922758" y="2127944"/>
              <a:ext cx="290657" cy="723258"/>
            </a:xfrm>
            <a:prstGeom prst="rect">
              <a:avLst/>
            </a:prstGeom>
            <a:noFill/>
          </p:spPr>
        </p:pic>
      </p:grpSp>
      <p:pic>
        <p:nvPicPr>
          <p:cNvPr id="4" name="Picture 10" descr="d:\users\ucenik16\Local Settings\Temporary Internet Files\Content.IE5\RJX0O0LP\MC900398515[1].wm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4797152"/>
            <a:ext cx="2845003" cy="1898057"/>
          </a:xfrm>
          <a:prstGeom prst="rect">
            <a:avLst/>
          </a:prstGeom>
          <a:noFill/>
        </p:spPr>
      </p:pic>
      <p:sp>
        <p:nvSpPr>
          <p:cNvPr id="34" name="Rounded Rectangular Callout 33"/>
          <p:cNvSpPr/>
          <p:nvPr/>
        </p:nvSpPr>
        <p:spPr>
          <a:xfrm>
            <a:off x="2339752" y="2420888"/>
            <a:ext cx="2232248" cy="1584176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Neće  krenuti! Kao da je guma puknula!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827584" y="2996952"/>
            <a:ext cx="1872208" cy="1368152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Puknuta guma! Sigurno je to bio onaj pračovjek!</a:t>
            </a:r>
            <a:endParaRPr lang="hr-H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093 C 0.19948 0.00162 0.39913 -0.00602 0.59861 0.00301 C 0.60903 0.00347 0.62084 0.0375 0.62084 0.03773 C 0.62014 0.07917 0.63281 0.125 0.60695 0.1412 C 0.58889 0.14028 0.57084 0.14005 0.55278 0.13889 C 0.54132 0.13819 0.53195 0.1294 0.52084 0.12824 C 0.51059 0.12708 0.50052 0.12685 0.49028 0.12593 C 0.46893 0.12014 0.44792 0.11944 0.42639 0.11944 " pathEditMode="relative" rAng="0" ptsTypes="fffffff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39 0.11944 C 0.43194 0.12014 0.4375 0.1199 0.44306 0.12129 C 0.46788 0.12754 0.42309 0.12315 0.45694 0.1287 C 0.47083 0.13102 0.48472 0.13078 0.49861 0.1324 C 0.52552 0.14444 0.55556 0.14074 0.58333 0.14166 C 0.59306 0.14097 0.60278 0.14074 0.6125 0.13981 C 0.61424 0.13958 0.61649 0.13981 0.61806 0.13796 C 0.61944 0.13611 0.61892 0.1331 0.61944 0.13055 C 0.61545 0.1037 0.61545 0.07592 0.61111 0.04907 C 0.60972 0.04097 0.60278 0.02685 0.60278 0.02685 C 0.59497 -0.02547 0.49618 -0.00996 0.48889 -0.01019 C 0.41563 -0.02246 0.31076 -0.01297 0.24306 -0.01204 C 0.22031 -0.00347 0.19132 0.00926 0.17639 0.03611 C 0.17135 0.04514 0.16649 0.05879 0.1625 0.06944 C 0.16007 0.08611 0.15816 0.10254 0.15694 0.11944 C 0.15677 0.12731 0.1526 0.20856 0.15972 0.21944 C 0.16545 0.22824 0.17726 0.21944 0.18611 0.21944 " pathEditMode="relative" ptsTypes="ffffffffffffffffA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1 0.21945 C 0.18559 0.22385 0.18715 0.22986 0.18472 0.23287 C 0.18142 0.23681 0.17621 0.23658 0.17187 0.23658 C 0.1566 0.23658 0.14149 0.23403 0.12621 0.23287 C 0.09306 0.21412 0.1125 0.22639 0.0691 0.19283 C 0.06233 0.1875 0.05365 0.18843 0.04618 0.18519 C 0.03698 0.18125 0.02865 0.17315 0.0191 0.17199 C 0.00226 0.16991 -0.04861 0.16991 -0.0809 0.16991 " pathEditMode="relative" ptsTypes="fffffff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229622">
            <a:off x="3148812" y="3265402"/>
            <a:ext cx="99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POLICIJA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cenik16\Local Settings\Temporary Internet Files\Content.IE5\RJX0O0LP\MC9003341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124744"/>
            <a:ext cx="1355180" cy="2823883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3645024"/>
            <a:ext cx="9144000" cy="321297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1835696" y="2564904"/>
            <a:ext cx="5040560" cy="2943944"/>
            <a:chOff x="1835696" y="2564904"/>
            <a:chExt cx="5040560" cy="2943944"/>
          </a:xfrm>
        </p:grpSpPr>
        <p:sp>
          <p:nvSpPr>
            <p:cNvPr id="4" name="Rectangle 3"/>
            <p:cNvSpPr/>
            <p:nvPr/>
          </p:nvSpPr>
          <p:spPr>
            <a:xfrm rot="16200000">
              <a:off x="1223628" y="4545124"/>
              <a:ext cx="1791816" cy="135632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5832140" y="4473116"/>
              <a:ext cx="1791816" cy="135632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5616116" y="3897052"/>
              <a:ext cx="1791816" cy="135632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1439652" y="3897052"/>
              <a:ext cx="1791816" cy="135632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835696" y="2564904"/>
              <a:ext cx="5040560" cy="1872208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1476672" y="3284984"/>
            <a:ext cx="2232248" cy="2808312"/>
            <a:chOff x="3706458" y="1548494"/>
            <a:chExt cx="1515345" cy="1952514"/>
          </a:xfrm>
        </p:grpSpPr>
        <p:pic>
          <p:nvPicPr>
            <p:cNvPr id="10" name="Picture 5" descr="d:\users\ucenik16\Local Settings\Temporary Internet Files\Content.IE5\3WBVXYYB\MC900334106[1].wmf"/>
            <p:cNvPicPr>
              <a:picLocks noChangeAspect="1" noChangeArrowheads="1"/>
            </p:cNvPicPr>
            <p:nvPr/>
          </p:nvPicPr>
          <p:blipFill>
            <a:blip r:embed="rId5" cstate="print"/>
            <a:srcRect l="80701" t="44387" b="30000"/>
            <a:stretch>
              <a:fillRect/>
            </a:stretch>
          </p:blipFill>
          <p:spPr bwMode="auto">
            <a:xfrm rot="18861057">
              <a:off x="4714845" y="2127945"/>
              <a:ext cx="290657" cy="723258"/>
            </a:xfrm>
            <a:prstGeom prst="rect">
              <a:avLst/>
            </a:prstGeom>
            <a:noFill/>
          </p:spPr>
        </p:pic>
        <p:grpSp>
          <p:nvGrpSpPr>
            <p:cNvPr id="11" name="Group 31"/>
            <p:cNvGrpSpPr/>
            <p:nvPr/>
          </p:nvGrpSpPr>
          <p:grpSpPr>
            <a:xfrm>
              <a:off x="4211960" y="1548494"/>
              <a:ext cx="504056" cy="1952514"/>
              <a:chOff x="4211960" y="1548494"/>
              <a:chExt cx="504056" cy="1952514"/>
            </a:xfrm>
          </p:grpSpPr>
          <p:sp>
            <p:nvSpPr>
              <p:cNvPr id="13" name="Parallelogram 12"/>
              <p:cNvSpPr/>
              <p:nvPr/>
            </p:nvSpPr>
            <p:spPr>
              <a:xfrm flipV="1">
                <a:off x="4427984" y="2636912"/>
                <a:ext cx="216024" cy="792088"/>
              </a:xfrm>
              <a:prstGeom prst="parallelogram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4" name="Parallelogram 13"/>
              <p:cNvSpPr/>
              <p:nvPr/>
            </p:nvSpPr>
            <p:spPr>
              <a:xfrm>
                <a:off x="4283968" y="2636912"/>
                <a:ext cx="216024" cy="792088"/>
              </a:xfrm>
              <a:prstGeom prst="parallelogram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grpSp>
            <p:nvGrpSpPr>
              <p:cNvPr id="15" name="Group 26"/>
              <p:cNvGrpSpPr/>
              <p:nvPr/>
            </p:nvGrpSpPr>
            <p:grpSpPr>
              <a:xfrm>
                <a:off x="4211960" y="1548494"/>
                <a:ext cx="504056" cy="1232434"/>
                <a:chOff x="4211960" y="1548494"/>
                <a:chExt cx="504056" cy="1232434"/>
              </a:xfrm>
            </p:grpSpPr>
            <p:grpSp>
              <p:nvGrpSpPr>
                <p:cNvPr id="18" name="Group 18"/>
                <p:cNvGrpSpPr/>
                <p:nvPr/>
              </p:nvGrpSpPr>
              <p:grpSpPr>
                <a:xfrm>
                  <a:off x="4211960" y="1548494"/>
                  <a:ext cx="504056" cy="728378"/>
                  <a:chOff x="4211960" y="1548494"/>
                  <a:chExt cx="504056" cy="728378"/>
                </a:xfrm>
              </p:grpSpPr>
              <p:grpSp>
                <p:nvGrpSpPr>
                  <p:cNvPr id="25" name="Group 8"/>
                  <p:cNvGrpSpPr/>
                  <p:nvPr/>
                </p:nvGrpSpPr>
                <p:grpSpPr>
                  <a:xfrm>
                    <a:off x="4211960" y="1548494"/>
                    <a:ext cx="504056" cy="728378"/>
                    <a:chOff x="4211960" y="1548494"/>
                    <a:chExt cx="504056" cy="728378"/>
                  </a:xfrm>
                </p:grpSpPr>
                <p:grpSp>
                  <p:nvGrpSpPr>
                    <p:cNvPr id="29" name="Group 5"/>
                    <p:cNvGrpSpPr/>
                    <p:nvPr/>
                  </p:nvGrpSpPr>
                  <p:grpSpPr>
                    <a:xfrm>
                      <a:off x="4211960" y="1556792"/>
                      <a:ext cx="504056" cy="720080"/>
                      <a:chOff x="4211960" y="1556792"/>
                      <a:chExt cx="504056" cy="720080"/>
                    </a:xfrm>
                  </p:grpSpPr>
                  <p:sp>
                    <p:nvSpPr>
                      <p:cNvPr id="32" name="Rectangle 31"/>
                      <p:cNvSpPr/>
                      <p:nvPr/>
                    </p:nvSpPr>
                    <p:spPr>
                      <a:xfrm>
                        <a:off x="4355976" y="1988840"/>
                        <a:ext cx="216024" cy="28803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r-HR"/>
                      </a:p>
                    </p:txBody>
                  </p:sp>
                  <p:sp>
                    <p:nvSpPr>
                      <p:cNvPr id="33" name="Smiley Face 1"/>
                      <p:cNvSpPr/>
                      <p:nvPr/>
                    </p:nvSpPr>
                    <p:spPr>
                      <a:xfrm>
                        <a:off x="4211960" y="1556792"/>
                        <a:ext cx="504056" cy="576064"/>
                      </a:xfrm>
                      <a:prstGeom prst="smileyFace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r-HR"/>
                      </a:p>
                    </p:txBody>
                  </p:sp>
                </p:grpSp>
                <p:sp>
                  <p:nvSpPr>
                    <p:cNvPr id="30" name="Flowchart: Terminator 29"/>
                    <p:cNvSpPr/>
                    <p:nvPr/>
                  </p:nvSpPr>
                  <p:spPr>
                    <a:xfrm>
                      <a:off x="4355976" y="1556792"/>
                      <a:ext cx="360040" cy="72008"/>
                    </a:xfrm>
                    <a:prstGeom prst="flowChartTermina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r-HR"/>
                    </a:p>
                  </p:txBody>
                </p:sp>
                <p:sp>
                  <p:nvSpPr>
                    <p:cNvPr id="31" name="Flowchart: Terminator 7"/>
                    <p:cNvSpPr/>
                    <p:nvPr/>
                  </p:nvSpPr>
                  <p:spPr>
                    <a:xfrm rot="17765944">
                      <a:off x="4131664" y="1705654"/>
                      <a:ext cx="360040" cy="45719"/>
                    </a:xfrm>
                    <a:prstGeom prst="flowChartTermina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r-HR"/>
                    </a:p>
                  </p:txBody>
                </p:sp>
              </p:grpSp>
              <p:grpSp>
                <p:nvGrpSpPr>
                  <p:cNvPr id="26" name="Group 17"/>
                  <p:cNvGrpSpPr/>
                  <p:nvPr/>
                </p:nvGrpSpPr>
                <p:grpSpPr>
                  <a:xfrm>
                    <a:off x="4427984" y="1772816"/>
                    <a:ext cx="80392" cy="152400"/>
                    <a:chOff x="3275856" y="1844824"/>
                    <a:chExt cx="152400" cy="224408"/>
                  </a:xfrm>
                </p:grpSpPr>
                <p:cxnSp>
                  <p:nvCxnSpPr>
                    <p:cNvPr id="27" name="Straight Connector 26"/>
                    <p:cNvCxnSpPr/>
                    <p:nvPr/>
                  </p:nvCxnSpPr>
                  <p:spPr>
                    <a:xfrm>
                      <a:off x="3347864" y="1844824"/>
                      <a:ext cx="72008" cy="21602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Connector 27"/>
                    <p:cNvCxnSpPr/>
                    <p:nvPr/>
                  </p:nvCxnSpPr>
                  <p:spPr>
                    <a:xfrm>
                      <a:off x="3275856" y="2060848"/>
                      <a:ext cx="152400" cy="838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9" name="Rectangle 18"/>
                <p:cNvSpPr/>
                <p:nvPr/>
              </p:nvSpPr>
              <p:spPr>
                <a:xfrm>
                  <a:off x="4283968" y="2276872"/>
                  <a:ext cx="360040" cy="5040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20" name="Flowchart: Collate 19"/>
                <p:cNvSpPr/>
                <p:nvPr/>
              </p:nvSpPr>
              <p:spPr>
                <a:xfrm rot="5400000">
                  <a:off x="4463988" y="2240868"/>
                  <a:ext cx="72008" cy="144016"/>
                </a:xfrm>
                <a:prstGeom prst="flowChartCollat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1" name="Group 25"/>
                <p:cNvGrpSpPr/>
                <p:nvPr/>
              </p:nvGrpSpPr>
              <p:grpSpPr>
                <a:xfrm rot="2412779">
                  <a:off x="4396408" y="2464218"/>
                  <a:ext cx="207943" cy="201371"/>
                  <a:chOff x="1331640" y="1196752"/>
                  <a:chExt cx="350519" cy="350519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1331640" y="1196752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1484040" y="1349152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1636440" y="1501552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</p:grpSp>
          <p:sp>
            <p:nvSpPr>
              <p:cNvPr id="16" name="Flowchart: Terminator 15"/>
              <p:cNvSpPr/>
              <p:nvPr/>
            </p:nvSpPr>
            <p:spPr>
              <a:xfrm>
                <a:off x="4211960" y="3429000"/>
                <a:ext cx="216024" cy="72008"/>
              </a:xfrm>
              <a:prstGeom prst="flowChartTermina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7" name="Flowchart: Terminator 16"/>
              <p:cNvSpPr/>
              <p:nvPr/>
            </p:nvSpPr>
            <p:spPr>
              <a:xfrm>
                <a:off x="4499992" y="3429000"/>
                <a:ext cx="216024" cy="72008"/>
              </a:xfrm>
              <a:prstGeom prst="flowChartTermina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12" name="Picture 5" descr="d:\users\ucenik16\Local Settings\Temporary Internet Files\Content.IE5\3WBVXYYB\MC900334106[1].wmf"/>
            <p:cNvPicPr>
              <a:picLocks noChangeAspect="1" noChangeArrowheads="1"/>
            </p:cNvPicPr>
            <p:nvPr/>
          </p:nvPicPr>
          <p:blipFill>
            <a:blip r:embed="rId5" cstate="print"/>
            <a:srcRect l="80701" t="44387" b="30000"/>
            <a:stretch>
              <a:fillRect/>
            </a:stretch>
          </p:blipFill>
          <p:spPr bwMode="auto">
            <a:xfrm rot="2738943" flipH="1">
              <a:off x="3922758" y="2127944"/>
              <a:ext cx="290657" cy="723258"/>
            </a:xfrm>
            <a:prstGeom prst="rect">
              <a:avLst/>
            </a:prstGeom>
            <a:noFill/>
          </p:spPr>
        </p:pic>
      </p:grpSp>
      <p:sp>
        <p:nvSpPr>
          <p:cNvPr id="35" name="Rounded Rectangular Callout 34"/>
          <p:cNvSpPr/>
          <p:nvPr/>
        </p:nvSpPr>
        <p:spPr>
          <a:xfrm>
            <a:off x="1403648" y="0"/>
            <a:ext cx="1872208" cy="3212976"/>
          </a:xfrm>
          <a:prstGeom prst="wedgeRoundRectCallout">
            <a:avLst>
              <a:gd name="adj1" fmla="val -1297"/>
              <a:gd name="adj2" fmla="val 5599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Prijavio bih pračovjeka jer mi je probušio gumu na autu! Visok metar sedamdeset, ima brkove i bradu, odjeven u čudnu suknjicu leopardovog uzorka.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36" name="Rounded Rectangular Callout 35"/>
          <p:cNvSpPr/>
          <p:nvPr/>
        </p:nvSpPr>
        <p:spPr>
          <a:xfrm>
            <a:off x="5292080" y="548680"/>
            <a:ext cx="1872208" cy="1368152"/>
          </a:xfrm>
          <a:prstGeom prst="wedgeRoundRectCallout">
            <a:avLst>
              <a:gd name="adj1" fmla="val -40370"/>
              <a:gd name="adj2" fmla="val 6441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Dobro!</a:t>
            </a:r>
            <a:endParaRPr lang="hr-H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C 0.01945 -0.00833 0.0382 -0.02106 0.05851 -0.02477 C 0.08889 -0.03032 0.12118 -0.00995 0.15139 -0.00741 C 0.18368 -0.00926 0.21632 -0.00741 0.24844 -0.01319 C 0.25608 -0.01458 0.26163 -0.02384 0.26858 -0.02847 C 0.29757 -0.04792 0.28837 -0.04329 0.31858 -0.0456 C 0.37101 -0.03148 0.38351 -0.03611 0.44566 -0.04375 C 0.45261 -0.05301 0.45729 -0.06528 0.46563 -0.07222 C 0.4717 -0.07731 0.48316 -0.07616 0.48993 -0.07616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993 -0.07615 C 0.50486 -0.07499 0.55573 -0.07175 0.56267 -0.06851 C 0.57691 -0.0618 0.59983 -0.03425 0.59983 -0.03425 C 0.65712 0.09376 0.78941 0.06737 0.88264 0.06876 C 0.91406 0.07408 0.94566 0.07848 0.97708 0.0838 C 1.00903 0.10024 1.04149 0.09723 1.07552 0.09723 " pathEditMode="relative" ptsTypes="fffff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5724128" y="2708920"/>
            <a:ext cx="1080120" cy="1224136"/>
            <a:chOff x="5724128" y="2708920"/>
            <a:chExt cx="1080120" cy="1224136"/>
          </a:xfrm>
        </p:grpSpPr>
        <p:sp>
          <p:nvSpPr>
            <p:cNvPr id="33" name="Rectangle 32"/>
            <p:cNvSpPr/>
            <p:nvPr/>
          </p:nvSpPr>
          <p:spPr>
            <a:xfrm>
              <a:off x="5724128" y="2708920"/>
              <a:ext cx="1080120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b="1" dirty="0" smtClean="0">
                  <a:solidFill>
                    <a:schemeClr val="tx1"/>
                  </a:solidFill>
                </a:rPr>
                <a:t>TRAŽI SE!</a:t>
              </a:r>
            </a:p>
            <a:p>
              <a:pPr algn="ctr"/>
              <a:endParaRPr lang="hr-HR" dirty="0" smtClean="0">
                <a:solidFill>
                  <a:schemeClr val="tx1"/>
                </a:solidFill>
              </a:endParaRPr>
            </a:p>
            <a:p>
              <a:pPr algn="ctr"/>
              <a:endParaRPr lang="hr-HR" dirty="0" smtClean="0">
                <a:solidFill>
                  <a:schemeClr val="tx1"/>
                </a:solidFill>
              </a:endParaRPr>
            </a:p>
            <a:p>
              <a:pPr algn="ctr"/>
              <a:endParaRPr lang="hr-HR" dirty="0">
                <a:solidFill>
                  <a:schemeClr val="tx1"/>
                </a:solidFill>
              </a:endParaRPr>
            </a:p>
          </p:txBody>
        </p:sp>
        <p:pic>
          <p:nvPicPr>
            <p:cNvPr id="35" name="Picture 3" descr="d:\users\ucenik16\Local Settings\Temporary Internet Files\Content.IE5\3WBVXYYB\MM910001118[1].gif"/>
            <p:cNvPicPr>
              <a:picLocks noChangeAspect="1" noChangeArrowheads="1" noCrop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868144" y="3068960"/>
              <a:ext cx="576064" cy="765455"/>
            </a:xfrm>
            <a:prstGeom prst="rect">
              <a:avLst/>
            </a:prstGeom>
            <a:noFill/>
          </p:spPr>
        </p:pic>
      </p:grpSp>
      <p:sp>
        <p:nvSpPr>
          <p:cNvPr id="36" name="Rounded Rectangular Callout 35"/>
          <p:cNvSpPr/>
          <p:nvPr/>
        </p:nvSpPr>
        <p:spPr>
          <a:xfrm>
            <a:off x="4716016" y="1124744"/>
            <a:ext cx="1800200" cy="1512168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Oh ne! Moram zauvijek pobjeći iz zemlje!</a:t>
            </a:r>
            <a:endParaRPr lang="hr-HR" b="1" dirty="0">
              <a:solidFill>
                <a:schemeClr val="tx1"/>
              </a:solidFill>
            </a:endParaRPr>
          </a:p>
        </p:txBody>
      </p:sp>
      <p:pic>
        <p:nvPicPr>
          <p:cNvPr id="34" name="Picture 3" descr="d:\users\ucenik16\Local Settings\Temporary Internet Files\Content.IE5\3WBVXYYB\MM910001118[1]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448675" y="3573016"/>
            <a:ext cx="1390650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6.2963E-6 C -0.12448 -0.00116 -0.22083 -0.03033 -0.26423 -0.0382 L -0.28993 -0.03612 " pathEditMode="relative" ptsTypes="f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993 -0.03611 C -0.33177 -0.02986 -0.37448 -0.02847 -0.41562 -0.01713 C -0.4302 -0.0132 -0.44218 0.00162 -0.45573 0.00949 C -0.46562 0.01504 -0.47569 0.01852 -0.48576 0.02291 C -0.49913 0.01852 -0.51198 0.01065 -0.52569 0.00949 C -0.5743 0.00509 -0.62187 0.02291 -0.66996 0.02662 C -0.70156 0.01319 -0.72291 0.01273 -0.72708 -0.03797 C -0.72517 -0.05 -0.72482 -0.06297 -0.72135 -0.07431 C -0.71527 -0.09375 -0.68489 -0.08264 -0.66996 -0.08195 C -0.66527 -0.0838 -0.65972 -0.08357 -0.65573 -0.0875 C -0.62847 -0.11435 -0.65416 -0.10556 -0.63576 -0.11042 C -0.69357 -0.11759 -0.69184 -0.12037 -0.75 -0.10463 C -0.75868 -0.09584 -0.76892 -0.08935 -0.77569 -0.07801 C -0.77899 -0.07246 -0.77795 -0.06412 -0.77864 -0.05718 C -0.78489 -0.00278 -0.77621 -0.04491 -0.79427 0.0287 C -0.79548 0.03379 -0.79531 0.04074 -0.79861 0.04375 C -0.81232 0.05555 -0.82812 0.06157 -0.84288 0.0706 C -0.84427 0.10671 -0.83125 0.15 -0.86441 0.16203 C -0.87031 0.16412 -0.87673 0.15949 -0.88281 0.1581 C -0.8875 0.15903 -0.91701 0.16782 -0.92708 0.16203 C -0.92986 0.16041 -0.9309 0.15555 -0.93281 0.15231 C -0.95607 0.15741 -0.97951 0.1625 -1.00277 0.16759 C -1.00902 0.16898 -1.01423 0.15972 -1.01996 0.15625 C -1.02135 0.15532 -1.0243 0.1544 -1.0243 0.1544 " pathEditMode="relative" ptsTypes="fffffffffffffffffffffffA">
                                      <p:cBhvr>
                                        <p:cTn id="1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127</Words>
  <Application>Microsoft Office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KRAJ!</vt:lpstr>
    </vt:vector>
  </TitlesOfParts>
  <Company>MZOS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ucenik</dc:creator>
  <cp:lastModifiedBy>ucenik</cp:lastModifiedBy>
  <cp:revision>22</cp:revision>
  <dcterms:created xsi:type="dcterms:W3CDTF">2013-11-07T15:12:09Z</dcterms:created>
  <dcterms:modified xsi:type="dcterms:W3CDTF">2013-11-21T15:42:11Z</dcterms:modified>
</cp:coreProperties>
</file>