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2343-8786-4986-8C4A-049F023147EB}" type="datetimeFigureOut">
              <a:rPr lang="hr-HR" smtClean="0"/>
              <a:t>26.12.2013.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000DE-43B3-4B15-8938-AE18F8D0AA21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2492896"/>
            <a:ext cx="26430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7200" i="1" dirty="0" err="1" smtClean="0">
                <a:solidFill>
                  <a:schemeClr val="accent2">
                    <a:lumMod val="50000"/>
                  </a:schemeClr>
                </a:solidFill>
              </a:rPr>
              <a:t>Pizza</a:t>
            </a:r>
            <a:r>
              <a:rPr lang="hr-HR" sz="2400" i="1" dirty="0" err="1" smtClean="0">
                <a:solidFill>
                  <a:schemeClr val="accent2">
                    <a:lumMod val="50000"/>
                  </a:schemeClr>
                </a:solidFill>
              </a:rPr>
              <a:t>Man</a:t>
            </a:r>
            <a:endParaRPr lang="hr-HR" sz="2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4581128"/>
            <a:ext cx="188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Tea Cvitanović 7.A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000">
              <a:schemeClr val="accent1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0" y="2492896"/>
            <a:ext cx="5543600" cy="3672408"/>
            <a:chOff x="0" y="2492896"/>
            <a:chExt cx="5543600" cy="3672408"/>
          </a:xfrm>
        </p:grpSpPr>
        <p:sp>
          <p:nvSpPr>
            <p:cNvPr id="20" name="Rectangle 19"/>
            <p:cNvSpPr/>
            <p:nvPr/>
          </p:nvSpPr>
          <p:spPr>
            <a:xfrm>
              <a:off x="0" y="2492896"/>
              <a:ext cx="5543600" cy="3672408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547664" y="2924944"/>
              <a:ext cx="196284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i="1" dirty="0" smtClean="0"/>
                <a:t>Talijanski</a:t>
              </a:r>
              <a:r>
                <a:rPr lang="hr-HR" dirty="0" smtClean="0"/>
                <a:t> </a:t>
              </a:r>
              <a:r>
                <a:rPr lang="hr-HR" i="1" dirty="0" smtClean="0"/>
                <a:t>Restoran</a:t>
              </a:r>
              <a:r>
                <a:rPr lang="hr-HR" dirty="0" smtClean="0"/>
                <a:t> </a:t>
              </a:r>
            </a:p>
            <a:p>
              <a:pPr algn="ctr"/>
              <a:r>
                <a:rPr lang="hr-HR" i="1" dirty="0" smtClean="0"/>
                <a:t>Uno</a:t>
              </a:r>
              <a:r>
                <a:rPr lang="hr-HR" dirty="0" smtClean="0"/>
                <a:t> </a:t>
              </a:r>
              <a:r>
                <a:rPr lang="hr-HR" i="1" dirty="0" smtClean="0"/>
                <a:t>bene</a:t>
              </a:r>
              <a:endParaRPr lang="hr-HR" i="1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1835696" y="4365104"/>
            <a:ext cx="1512168" cy="172819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9" name="Group 18"/>
          <p:cNvGrpSpPr/>
          <p:nvPr/>
        </p:nvGrpSpPr>
        <p:grpSpPr>
          <a:xfrm>
            <a:off x="9144000" y="3573016"/>
            <a:ext cx="1584176" cy="2900765"/>
            <a:chOff x="5004048" y="2760483"/>
            <a:chExt cx="1584176" cy="2900765"/>
          </a:xfrm>
        </p:grpSpPr>
        <p:sp>
          <p:nvSpPr>
            <p:cNvPr id="4" name="Rectangle 3"/>
            <p:cNvSpPr/>
            <p:nvPr/>
          </p:nvSpPr>
          <p:spPr>
            <a:xfrm>
              <a:off x="5436096" y="3645024"/>
              <a:ext cx="792088" cy="1296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Oval 4"/>
            <p:cNvSpPr/>
            <p:nvPr/>
          </p:nvSpPr>
          <p:spPr>
            <a:xfrm>
              <a:off x="5436096" y="2852936"/>
              <a:ext cx="792088" cy="7920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7" name="Straight Connector 6"/>
            <p:cNvCxnSpPr/>
            <p:nvPr/>
          </p:nvCxnSpPr>
          <p:spPr>
            <a:xfrm flipH="1" flipV="1">
              <a:off x="5004048" y="3645024"/>
              <a:ext cx="432048" cy="43204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6228184" y="3717032"/>
              <a:ext cx="360040" cy="36004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Freeform 12"/>
            <p:cNvSpPr/>
            <p:nvPr/>
          </p:nvSpPr>
          <p:spPr>
            <a:xfrm>
              <a:off x="5390560" y="2760483"/>
              <a:ext cx="882978" cy="981958"/>
            </a:xfrm>
            <a:custGeom>
              <a:avLst/>
              <a:gdLst>
                <a:gd name="connsiteX0" fmla="*/ 76986 w 882978"/>
                <a:gd name="connsiteY0" fmla="*/ 868837 h 981958"/>
                <a:gd name="connsiteX1" fmla="*/ 76986 w 882978"/>
                <a:gd name="connsiteY1" fmla="*/ 227814 h 981958"/>
                <a:gd name="connsiteX2" fmla="*/ 538900 w 882978"/>
                <a:gd name="connsiteY2" fmla="*/ 142973 h 981958"/>
                <a:gd name="connsiteX3" fmla="*/ 831131 w 882978"/>
                <a:gd name="connsiteY3" fmla="*/ 274948 h 981958"/>
                <a:gd name="connsiteX4" fmla="*/ 849984 w 882978"/>
                <a:gd name="connsiteY4" fmla="*/ 736861 h 981958"/>
                <a:gd name="connsiteX5" fmla="*/ 849984 w 882978"/>
                <a:gd name="connsiteY5" fmla="*/ 944251 h 981958"/>
                <a:gd name="connsiteX6" fmla="*/ 849984 w 882978"/>
                <a:gd name="connsiteY6" fmla="*/ 821703 h 981958"/>
                <a:gd name="connsiteX7" fmla="*/ 831131 w 882978"/>
                <a:gd name="connsiteY7" fmla="*/ 623740 h 981958"/>
                <a:gd name="connsiteX8" fmla="*/ 821704 w 882978"/>
                <a:gd name="connsiteY8" fmla="*/ 444630 h 981958"/>
                <a:gd name="connsiteX9" fmla="*/ 831131 w 882978"/>
                <a:gd name="connsiteY9" fmla="*/ 331509 h 981958"/>
                <a:gd name="connsiteX10" fmla="*/ 821704 w 882978"/>
                <a:gd name="connsiteY10" fmla="*/ 237241 h 981958"/>
                <a:gd name="connsiteX11" fmla="*/ 689729 w 882978"/>
                <a:gd name="connsiteY11" fmla="*/ 86412 h 981958"/>
                <a:gd name="connsiteX12" fmla="*/ 425778 w 882978"/>
                <a:gd name="connsiteY12" fmla="*/ 29851 h 981958"/>
                <a:gd name="connsiteX13" fmla="*/ 114694 w 882978"/>
                <a:gd name="connsiteY13" fmla="*/ 265521 h 981958"/>
                <a:gd name="connsiteX14" fmla="*/ 20426 w 882978"/>
                <a:gd name="connsiteY14" fmla="*/ 708581 h 981958"/>
                <a:gd name="connsiteX15" fmla="*/ 48706 w 882978"/>
                <a:gd name="connsiteY15" fmla="*/ 915971 h 981958"/>
                <a:gd name="connsiteX16" fmla="*/ 124120 w 882978"/>
                <a:gd name="connsiteY16" fmla="*/ 793422 h 981958"/>
                <a:gd name="connsiteX17" fmla="*/ 76986 w 882978"/>
                <a:gd name="connsiteY17" fmla="*/ 557752 h 981958"/>
                <a:gd name="connsiteX18" fmla="*/ 76986 w 882978"/>
                <a:gd name="connsiteY18" fmla="*/ 265521 h 981958"/>
                <a:gd name="connsiteX19" fmla="*/ 284376 w 882978"/>
                <a:gd name="connsiteY19" fmla="*/ 105265 h 981958"/>
                <a:gd name="connsiteX20" fmla="*/ 510619 w 882978"/>
                <a:gd name="connsiteY20" fmla="*/ 114692 h 981958"/>
                <a:gd name="connsiteX21" fmla="*/ 708582 w 882978"/>
                <a:gd name="connsiteY21" fmla="*/ 227814 h 981958"/>
                <a:gd name="connsiteX22" fmla="*/ 765143 w 882978"/>
                <a:gd name="connsiteY22" fmla="*/ 567179 h 981958"/>
                <a:gd name="connsiteX23" fmla="*/ 783997 w 882978"/>
                <a:gd name="connsiteY23" fmla="*/ 765142 h 981958"/>
                <a:gd name="connsiteX24" fmla="*/ 793424 w 882978"/>
                <a:gd name="connsiteY24" fmla="*/ 934824 h 981958"/>
                <a:gd name="connsiteX25" fmla="*/ 802850 w 882978"/>
                <a:gd name="connsiteY25" fmla="*/ 878263 h 981958"/>
                <a:gd name="connsiteX26" fmla="*/ 812277 w 882978"/>
                <a:gd name="connsiteY26" fmla="*/ 680301 h 981958"/>
                <a:gd name="connsiteX27" fmla="*/ 821704 w 882978"/>
                <a:gd name="connsiteY27" fmla="*/ 538898 h 981958"/>
                <a:gd name="connsiteX28" fmla="*/ 718009 w 882978"/>
                <a:gd name="connsiteY28" fmla="*/ 312655 h 981958"/>
                <a:gd name="connsiteX29" fmla="*/ 670875 w 882978"/>
                <a:gd name="connsiteY29" fmla="*/ 199533 h 981958"/>
                <a:gd name="connsiteX30" fmla="*/ 538900 w 882978"/>
                <a:gd name="connsiteY30" fmla="*/ 114692 h 981958"/>
                <a:gd name="connsiteX31" fmla="*/ 293803 w 882978"/>
                <a:gd name="connsiteY31" fmla="*/ 105265 h 981958"/>
                <a:gd name="connsiteX32" fmla="*/ 218388 w 882978"/>
                <a:gd name="connsiteY32" fmla="*/ 142973 h 981958"/>
                <a:gd name="connsiteX33" fmla="*/ 114694 w 882978"/>
                <a:gd name="connsiteY33" fmla="*/ 454057 h 981958"/>
                <a:gd name="connsiteX34" fmla="*/ 76986 w 882978"/>
                <a:gd name="connsiteY34" fmla="*/ 755715 h 981958"/>
                <a:gd name="connsiteX35" fmla="*/ 76986 w 882978"/>
                <a:gd name="connsiteY35" fmla="*/ 981958 h 981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82978" h="981958">
                  <a:moveTo>
                    <a:pt x="76986" y="868837"/>
                  </a:moveTo>
                  <a:cubicBezTo>
                    <a:pt x="38493" y="608814"/>
                    <a:pt x="0" y="348791"/>
                    <a:pt x="76986" y="227814"/>
                  </a:cubicBezTo>
                  <a:cubicBezTo>
                    <a:pt x="153972" y="106837"/>
                    <a:pt x="413209" y="135117"/>
                    <a:pt x="538900" y="142973"/>
                  </a:cubicBezTo>
                  <a:cubicBezTo>
                    <a:pt x="664591" y="150829"/>
                    <a:pt x="779284" y="175967"/>
                    <a:pt x="831131" y="274948"/>
                  </a:cubicBezTo>
                  <a:cubicBezTo>
                    <a:pt x="882978" y="373929"/>
                    <a:pt x="846842" y="625311"/>
                    <a:pt x="849984" y="736861"/>
                  </a:cubicBezTo>
                  <a:cubicBezTo>
                    <a:pt x="853126" y="848411"/>
                    <a:pt x="849984" y="944251"/>
                    <a:pt x="849984" y="944251"/>
                  </a:cubicBezTo>
                  <a:cubicBezTo>
                    <a:pt x="849984" y="958391"/>
                    <a:pt x="853126" y="875121"/>
                    <a:pt x="849984" y="821703"/>
                  </a:cubicBezTo>
                  <a:cubicBezTo>
                    <a:pt x="846842" y="768285"/>
                    <a:pt x="835844" y="686585"/>
                    <a:pt x="831131" y="623740"/>
                  </a:cubicBezTo>
                  <a:cubicBezTo>
                    <a:pt x="826418" y="560895"/>
                    <a:pt x="821704" y="493335"/>
                    <a:pt x="821704" y="444630"/>
                  </a:cubicBezTo>
                  <a:cubicBezTo>
                    <a:pt x="821704" y="395925"/>
                    <a:pt x="831131" y="366074"/>
                    <a:pt x="831131" y="331509"/>
                  </a:cubicBezTo>
                  <a:cubicBezTo>
                    <a:pt x="831131" y="296944"/>
                    <a:pt x="845271" y="278090"/>
                    <a:pt x="821704" y="237241"/>
                  </a:cubicBezTo>
                  <a:cubicBezTo>
                    <a:pt x="798137" y="196392"/>
                    <a:pt x="755717" y="120977"/>
                    <a:pt x="689729" y="86412"/>
                  </a:cubicBezTo>
                  <a:cubicBezTo>
                    <a:pt x="623741" y="51847"/>
                    <a:pt x="521617" y="0"/>
                    <a:pt x="425778" y="29851"/>
                  </a:cubicBezTo>
                  <a:cubicBezTo>
                    <a:pt x="329939" y="59702"/>
                    <a:pt x="182253" y="152399"/>
                    <a:pt x="114694" y="265521"/>
                  </a:cubicBezTo>
                  <a:cubicBezTo>
                    <a:pt x="47135" y="378643"/>
                    <a:pt x="31424" y="600173"/>
                    <a:pt x="20426" y="708581"/>
                  </a:cubicBezTo>
                  <a:cubicBezTo>
                    <a:pt x="9428" y="816989"/>
                    <a:pt x="31424" y="901831"/>
                    <a:pt x="48706" y="915971"/>
                  </a:cubicBezTo>
                  <a:cubicBezTo>
                    <a:pt x="65988" y="930111"/>
                    <a:pt x="119407" y="853125"/>
                    <a:pt x="124120" y="793422"/>
                  </a:cubicBezTo>
                  <a:cubicBezTo>
                    <a:pt x="128833" y="733719"/>
                    <a:pt x="84842" y="645736"/>
                    <a:pt x="76986" y="557752"/>
                  </a:cubicBezTo>
                  <a:cubicBezTo>
                    <a:pt x="69130" y="469768"/>
                    <a:pt x="42421" y="340935"/>
                    <a:pt x="76986" y="265521"/>
                  </a:cubicBezTo>
                  <a:cubicBezTo>
                    <a:pt x="111551" y="190107"/>
                    <a:pt x="212104" y="130403"/>
                    <a:pt x="284376" y="105265"/>
                  </a:cubicBezTo>
                  <a:cubicBezTo>
                    <a:pt x="356648" y="80127"/>
                    <a:pt x="439918" y="94267"/>
                    <a:pt x="510619" y="114692"/>
                  </a:cubicBezTo>
                  <a:cubicBezTo>
                    <a:pt x="581320" y="135117"/>
                    <a:pt x="666161" y="152400"/>
                    <a:pt x="708582" y="227814"/>
                  </a:cubicBezTo>
                  <a:cubicBezTo>
                    <a:pt x="751003" y="303228"/>
                    <a:pt x="752574" y="477624"/>
                    <a:pt x="765143" y="567179"/>
                  </a:cubicBezTo>
                  <a:cubicBezTo>
                    <a:pt x="777712" y="656734"/>
                    <a:pt x="779284" y="703868"/>
                    <a:pt x="783997" y="765142"/>
                  </a:cubicBezTo>
                  <a:cubicBezTo>
                    <a:pt x="788710" y="826416"/>
                    <a:pt x="790282" y="915971"/>
                    <a:pt x="793424" y="934824"/>
                  </a:cubicBezTo>
                  <a:cubicBezTo>
                    <a:pt x="796566" y="953677"/>
                    <a:pt x="799708" y="920684"/>
                    <a:pt x="802850" y="878263"/>
                  </a:cubicBezTo>
                  <a:cubicBezTo>
                    <a:pt x="805992" y="835843"/>
                    <a:pt x="809135" y="736862"/>
                    <a:pt x="812277" y="680301"/>
                  </a:cubicBezTo>
                  <a:cubicBezTo>
                    <a:pt x="815419" y="623740"/>
                    <a:pt x="837415" y="600172"/>
                    <a:pt x="821704" y="538898"/>
                  </a:cubicBezTo>
                  <a:cubicBezTo>
                    <a:pt x="805993" y="477624"/>
                    <a:pt x="743147" y="369216"/>
                    <a:pt x="718009" y="312655"/>
                  </a:cubicBezTo>
                  <a:cubicBezTo>
                    <a:pt x="692871" y="256094"/>
                    <a:pt x="700727" y="232527"/>
                    <a:pt x="670875" y="199533"/>
                  </a:cubicBezTo>
                  <a:cubicBezTo>
                    <a:pt x="641024" y="166539"/>
                    <a:pt x="601745" y="130403"/>
                    <a:pt x="538900" y="114692"/>
                  </a:cubicBezTo>
                  <a:cubicBezTo>
                    <a:pt x="476055" y="98981"/>
                    <a:pt x="347222" y="100552"/>
                    <a:pt x="293803" y="105265"/>
                  </a:cubicBezTo>
                  <a:cubicBezTo>
                    <a:pt x="240384" y="109979"/>
                    <a:pt x="248239" y="84841"/>
                    <a:pt x="218388" y="142973"/>
                  </a:cubicBezTo>
                  <a:cubicBezTo>
                    <a:pt x="188537" y="201105"/>
                    <a:pt x="138261" y="351933"/>
                    <a:pt x="114694" y="454057"/>
                  </a:cubicBezTo>
                  <a:cubicBezTo>
                    <a:pt x="91127" y="556181"/>
                    <a:pt x="83271" y="667732"/>
                    <a:pt x="76986" y="755715"/>
                  </a:cubicBezTo>
                  <a:cubicBezTo>
                    <a:pt x="70701" y="843698"/>
                    <a:pt x="76986" y="981958"/>
                    <a:pt x="76986" y="981958"/>
                  </a:cubicBezTo>
                </a:path>
              </a:pathLst>
            </a:custGeom>
            <a:solidFill>
              <a:schemeClr val="tx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5212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01216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0.74028 0.021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0" y="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" name="Rectangle 1"/>
            <p:cNvSpPr/>
            <p:nvPr/>
          </p:nvSpPr>
          <p:spPr>
            <a:xfrm>
              <a:off x="0" y="3501008"/>
              <a:ext cx="9144000" cy="335699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0"/>
              <a:ext cx="9144000" cy="3789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203848" y="3140968"/>
            <a:ext cx="2448272" cy="1512168"/>
            <a:chOff x="1115616" y="3789040"/>
            <a:chExt cx="2880320" cy="2088232"/>
          </a:xfrm>
        </p:grpSpPr>
        <p:grpSp>
          <p:nvGrpSpPr>
            <p:cNvPr id="10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1026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12" name="Oval 11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Oval 12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539552" y="4869160"/>
            <a:ext cx="2448272" cy="1512168"/>
            <a:chOff x="1115616" y="3789040"/>
            <a:chExt cx="2880320" cy="2088232"/>
          </a:xfrm>
        </p:grpSpPr>
        <p:grpSp>
          <p:nvGrpSpPr>
            <p:cNvPr id="16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17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18" name="Oval 17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val 18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5724128" y="4941168"/>
            <a:ext cx="2448272" cy="1512168"/>
            <a:chOff x="1115616" y="3789040"/>
            <a:chExt cx="2880320" cy="2088232"/>
          </a:xfrm>
        </p:grpSpPr>
        <p:grpSp>
          <p:nvGrpSpPr>
            <p:cNvPr id="26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27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28" name="Oval 27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Oval 28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027" name="Picture 3" descr="d:\users\ucenik16\Local Settings\Temporary Internet Files\Content.IE5\CM3N4X86\MC9002345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2708920"/>
            <a:ext cx="1613916" cy="1800454"/>
          </a:xfrm>
          <a:prstGeom prst="rect">
            <a:avLst/>
          </a:prstGeom>
          <a:noFill/>
        </p:spPr>
      </p:pic>
      <p:grpSp>
        <p:nvGrpSpPr>
          <p:cNvPr id="36" name="Group 35"/>
          <p:cNvGrpSpPr/>
          <p:nvPr/>
        </p:nvGrpSpPr>
        <p:grpSpPr>
          <a:xfrm>
            <a:off x="179512" y="2276872"/>
            <a:ext cx="1296144" cy="2232248"/>
            <a:chOff x="5004048" y="2760483"/>
            <a:chExt cx="1584176" cy="2900765"/>
          </a:xfrm>
        </p:grpSpPr>
        <p:sp>
          <p:nvSpPr>
            <p:cNvPr id="37" name="Rectangle 36"/>
            <p:cNvSpPr/>
            <p:nvPr/>
          </p:nvSpPr>
          <p:spPr>
            <a:xfrm>
              <a:off x="5436096" y="3645024"/>
              <a:ext cx="792088" cy="1296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Oval 37"/>
            <p:cNvSpPr/>
            <p:nvPr/>
          </p:nvSpPr>
          <p:spPr>
            <a:xfrm>
              <a:off x="5436096" y="2852936"/>
              <a:ext cx="792088" cy="7920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 flipV="1">
              <a:off x="5004048" y="3645024"/>
              <a:ext cx="432048" cy="43204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6228184" y="3717032"/>
              <a:ext cx="360040" cy="36004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41" name="Freeform 40"/>
            <p:cNvSpPr/>
            <p:nvPr/>
          </p:nvSpPr>
          <p:spPr>
            <a:xfrm>
              <a:off x="5390560" y="2760483"/>
              <a:ext cx="882978" cy="981958"/>
            </a:xfrm>
            <a:custGeom>
              <a:avLst/>
              <a:gdLst>
                <a:gd name="connsiteX0" fmla="*/ 76986 w 882978"/>
                <a:gd name="connsiteY0" fmla="*/ 868837 h 981958"/>
                <a:gd name="connsiteX1" fmla="*/ 76986 w 882978"/>
                <a:gd name="connsiteY1" fmla="*/ 227814 h 981958"/>
                <a:gd name="connsiteX2" fmla="*/ 538900 w 882978"/>
                <a:gd name="connsiteY2" fmla="*/ 142973 h 981958"/>
                <a:gd name="connsiteX3" fmla="*/ 831131 w 882978"/>
                <a:gd name="connsiteY3" fmla="*/ 274948 h 981958"/>
                <a:gd name="connsiteX4" fmla="*/ 849984 w 882978"/>
                <a:gd name="connsiteY4" fmla="*/ 736861 h 981958"/>
                <a:gd name="connsiteX5" fmla="*/ 849984 w 882978"/>
                <a:gd name="connsiteY5" fmla="*/ 944251 h 981958"/>
                <a:gd name="connsiteX6" fmla="*/ 849984 w 882978"/>
                <a:gd name="connsiteY6" fmla="*/ 821703 h 981958"/>
                <a:gd name="connsiteX7" fmla="*/ 831131 w 882978"/>
                <a:gd name="connsiteY7" fmla="*/ 623740 h 981958"/>
                <a:gd name="connsiteX8" fmla="*/ 821704 w 882978"/>
                <a:gd name="connsiteY8" fmla="*/ 444630 h 981958"/>
                <a:gd name="connsiteX9" fmla="*/ 831131 w 882978"/>
                <a:gd name="connsiteY9" fmla="*/ 331509 h 981958"/>
                <a:gd name="connsiteX10" fmla="*/ 821704 w 882978"/>
                <a:gd name="connsiteY10" fmla="*/ 237241 h 981958"/>
                <a:gd name="connsiteX11" fmla="*/ 689729 w 882978"/>
                <a:gd name="connsiteY11" fmla="*/ 86412 h 981958"/>
                <a:gd name="connsiteX12" fmla="*/ 425778 w 882978"/>
                <a:gd name="connsiteY12" fmla="*/ 29851 h 981958"/>
                <a:gd name="connsiteX13" fmla="*/ 114694 w 882978"/>
                <a:gd name="connsiteY13" fmla="*/ 265521 h 981958"/>
                <a:gd name="connsiteX14" fmla="*/ 20426 w 882978"/>
                <a:gd name="connsiteY14" fmla="*/ 708581 h 981958"/>
                <a:gd name="connsiteX15" fmla="*/ 48706 w 882978"/>
                <a:gd name="connsiteY15" fmla="*/ 915971 h 981958"/>
                <a:gd name="connsiteX16" fmla="*/ 124120 w 882978"/>
                <a:gd name="connsiteY16" fmla="*/ 793422 h 981958"/>
                <a:gd name="connsiteX17" fmla="*/ 76986 w 882978"/>
                <a:gd name="connsiteY17" fmla="*/ 557752 h 981958"/>
                <a:gd name="connsiteX18" fmla="*/ 76986 w 882978"/>
                <a:gd name="connsiteY18" fmla="*/ 265521 h 981958"/>
                <a:gd name="connsiteX19" fmla="*/ 284376 w 882978"/>
                <a:gd name="connsiteY19" fmla="*/ 105265 h 981958"/>
                <a:gd name="connsiteX20" fmla="*/ 510619 w 882978"/>
                <a:gd name="connsiteY20" fmla="*/ 114692 h 981958"/>
                <a:gd name="connsiteX21" fmla="*/ 708582 w 882978"/>
                <a:gd name="connsiteY21" fmla="*/ 227814 h 981958"/>
                <a:gd name="connsiteX22" fmla="*/ 765143 w 882978"/>
                <a:gd name="connsiteY22" fmla="*/ 567179 h 981958"/>
                <a:gd name="connsiteX23" fmla="*/ 783997 w 882978"/>
                <a:gd name="connsiteY23" fmla="*/ 765142 h 981958"/>
                <a:gd name="connsiteX24" fmla="*/ 793424 w 882978"/>
                <a:gd name="connsiteY24" fmla="*/ 934824 h 981958"/>
                <a:gd name="connsiteX25" fmla="*/ 802850 w 882978"/>
                <a:gd name="connsiteY25" fmla="*/ 878263 h 981958"/>
                <a:gd name="connsiteX26" fmla="*/ 812277 w 882978"/>
                <a:gd name="connsiteY26" fmla="*/ 680301 h 981958"/>
                <a:gd name="connsiteX27" fmla="*/ 821704 w 882978"/>
                <a:gd name="connsiteY27" fmla="*/ 538898 h 981958"/>
                <a:gd name="connsiteX28" fmla="*/ 718009 w 882978"/>
                <a:gd name="connsiteY28" fmla="*/ 312655 h 981958"/>
                <a:gd name="connsiteX29" fmla="*/ 670875 w 882978"/>
                <a:gd name="connsiteY29" fmla="*/ 199533 h 981958"/>
                <a:gd name="connsiteX30" fmla="*/ 538900 w 882978"/>
                <a:gd name="connsiteY30" fmla="*/ 114692 h 981958"/>
                <a:gd name="connsiteX31" fmla="*/ 293803 w 882978"/>
                <a:gd name="connsiteY31" fmla="*/ 105265 h 981958"/>
                <a:gd name="connsiteX32" fmla="*/ 218388 w 882978"/>
                <a:gd name="connsiteY32" fmla="*/ 142973 h 981958"/>
                <a:gd name="connsiteX33" fmla="*/ 114694 w 882978"/>
                <a:gd name="connsiteY33" fmla="*/ 454057 h 981958"/>
                <a:gd name="connsiteX34" fmla="*/ 76986 w 882978"/>
                <a:gd name="connsiteY34" fmla="*/ 755715 h 981958"/>
                <a:gd name="connsiteX35" fmla="*/ 76986 w 882978"/>
                <a:gd name="connsiteY35" fmla="*/ 981958 h 981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82978" h="981958">
                  <a:moveTo>
                    <a:pt x="76986" y="868837"/>
                  </a:moveTo>
                  <a:cubicBezTo>
                    <a:pt x="38493" y="608814"/>
                    <a:pt x="0" y="348791"/>
                    <a:pt x="76986" y="227814"/>
                  </a:cubicBezTo>
                  <a:cubicBezTo>
                    <a:pt x="153972" y="106837"/>
                    <a:pt x="413209" y="135117"/>
                    <a:pt x="538900" y="142973"/>
                  </a:cubicBezTo>
                  <a:cubicBezTo>
                    <a:pt x="664591" y="150829"/>
                    <a:pt x="779284" y="175967"/>
                    <a:pt x="831131" y="274948"/>
                  </a:cubicBezTo>
                  <a:cubicBezTo>
                    <a:pt x="882978" y="373929"/>
                    <a:pt x="846842" y="625311"/>
                    <a:pt x="849984" y="736861"/>
                  </a:cubicBezTo>
                  <a:cubicBezTo>
                    <a:pt x="853126" y="848411"/>
                    <a:pt x="849984" y="944251"/>
                    <a:pt x="849984" y="944251"/>
                  </a:cubicBezTo>
                  <a:cubicBezTo>
                    <a:pt x="849984" y="958391"/>
                    <a:pt x="853126" y="875121"/>
                    <a:pt x="849984" y="821703"/>
                  </a:cubicBezTo>
                  <a:cubicBezTo>
                    <a:pt x="846842" y="768285"/>
                    <a:pt x="835844" y="686585"/>
                    <a:pt x="831131" y="623740"/>
                  </a:cubicBezTo>
                  <a:cubicBezTo>
                    <a:pt x="826418" y="560895"/>
                    <a:pt x="821704" y="493335"/>
                    <a:pt x="821704" y="444630"/>
                  </a:cubicBezTo>
                  <a:cubicBezTo>
                    <a:pt x="821704" y="395925"/>
                    <a:pt x="831131" y="366074"/>
                    <a:pt x="831131" y="331509"/>
                  </a:cubicBezTo>
                  <a:cubicBezTo>
                    <a:pt x="831131" y="296944"/>
                    <a:pt x="845271" y="278090"/>
                    <a:pt x="821704" y="237241"/>
                  </a:cubicBezTo>
                  <a:cubicBezTo>
                    <a:pt x="798137" y="196392"/>
                    <a:pt x="755717" y="120977"/>
                    <a:pt x="689729" y="86412"/>
                  </a:cubicBezTo>
                  <a:cubicBezTo>
                    <a:pt x="623741" y="51847"/>
                    <a:pt x="521617" y="0"/>
                    <a:pt x="425778" y="29851"/>
                  </a:cubicBezTo>
                  <a:cubicBezTo>
                    <a:pt x="329939" y="59702"/>
                    <a:pt x="182253" y="152399"/>
                    <a:pt x="114694" y="265521"/>
                  </a:cubicBezTo>
                  <a:cubicBezTo>
                    <a:pt x="47135" y="378643"/>
                    <a:pt x="31424" y="600173"/>
                    <a:pt x="20426" y="708581"/>
                  </a:cubicBezTo>
                  <a:cubicBezTo>
                    <a:pt x="9428" y="816989"/>
                    <a:pt x="31424" y="901831"/>
                    <a:pt x="48706" y="915971"/>
                  </a:cubicBezTo>
                  <a:cubicBezTo>
                    <a:pt x="65988" y="930111"/>
                    <a:pt x="119407" y="853125"/>
                    <a:pt x="124120" y="793422"/>
                  </a:cubicBezTo>
                  <a:cubicBezTo>
                    <a:pt x="128833" y="733719"/>
                    <a:pt x="84842" y="645736"/>
                    <a:pt x="76986" y="557752"/>
                  </a:cubicBezTo>
                  <a:cubicBezTo>
                    <a:pt x="69130" y="469768"/>
                    <a:pt x="42421" y="340935"/>
                    <a:pt x="76986" y="265521"/>
                  </a:cubicBezTo>
                  <a:cubicBezTo>
                    <a:pt x="111551" y="190107"/>
                    <a:pt x="212104" y="130403"/>
                    <a:pt x="284376" y="105265"/>
                  </a:cubicBezTo>
                  <a:cubicBezTo>
                    <a:pt x="356648" y="80127"/>
                    <a:pt x="439918" y="94267"/>
                    <a:pt x="510619" y="114692"/>
                  </a:cubicBezTo>
                  <a:cubicBezTo>
                    <a:pt x="581320" y="135117"/>
                    <a:pt x="666161" y="152400"/>
                    <a:pt x="708582" y="227814"/>
                  </a:cubicBezTo>
                  <a:cubicBezTo>
                    <a:pt x="751003" y="303228"/>
                    <a:pt x="752574" y="477624"/>
                    <a:pt x="765143" y="567179"/>
                  </a:cubicBezTo>
                  <a:cubicBezTo>
                    <a:pt x="777712" y="656734"/>
                    <a:pt x="779284" y="703868"/>
                    <a:pt x="783997" y="765142"/>
                  </a:cubicBezTo>
                  <a:cubicBezTo>
                    <a:pt x="788710" y="826416"/>
                    <a:pt x="790282" y="915971"/>
                    <a:pt x="793424" y="934824"/>
                  </a:cubicBezTo>
                  <a:cubicBezTo>
                    <a:pt x="796566" y="953677"/>
                    <a:pt x="799708" y="920684"/>
                    <a:pt x="802850" y="878263"/>
                  </a:cubicBezTo>
                  <a:cubicBezTo>
                    <a:pt x="805992" y="835843"/>
                    <a:pt x="809135" y="736862"/>
                    <a:pt x="812277" y="680301"/>
                  </a:cubicBezTo>
                  <a:cubicBezTo>
                    <a:pt x="815419" y="623740"/>
                    <a:pt x="837415" y="600172"/>
                    <a:pt x="821704" y="538898"/>
                  </a:cubicBezTo>
                  <a:cubicBezTo>
                    <a:pt x="805993" y="477624"/>
                    <a:pt x="743147" y="369216"/>
                    <a:pt x="718009" y="312655"/>
                  </a:cubicBezTo>
                  <a:cubicBezTo>
                    <a:pt x="692871" y="256094"/>
                    <a:pt x="700727" y="232527"/>
                    <a:pt x="670875" y="199533"/>
                  </a:cubicBezTo>
                  <a:cubicBezTo>
                    <a:pt x="641024" y="166539"/>
                    <a:pt x="601745" y="130403"/>
                    <a:pt x="538900" y="114692"/>
                  </a:cubicBezTo>
                  <a:cubicBezTo>
                    <a:pt x="476055" y="98981"/>
                    <a:pt x="347222" y="100552"/>
                    <a:pt x="293803" y="105265"/>
                  </a:cubicBezTo>
                  <a:cubicBezTo>
                    <a:pt x="240384" y="109979"/>
                    <a:pt x="248239" y="84841"/>
                    <a:pt x="218388" y="142973"/>
                  </a:cubicBezTo>
                  <a:cubicBezTo>
                    <a:pt x="188537" y="201105"/>
                    <a:pt x="138261" y="351933"/>
                    <a:pt x="114694" y="454057"/>
                  </a:cubicBezTo>
                  <a:cubicBezTo>
                    <a:pt x="91127" y="556181"/>
                    <a:pt x="83271" y="667732"/>
                    <a:pt x="76986" y="755715"/>
                  </a:cubicBezTo>
                  <a:cubicBezTo>
                    <a:pt x="70701" y="843698"/>
                    <a:pt x="76986" y="981958"/>
                    <a:pt x="76986" y="981958"/>
                  </a:cubicBezTo>
                </a:path>
              </a:pathLst>
            </a:custGeom>
            <a:solidFill>
              <a:schemeClr val="tx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565212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601216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7 -3.7037E-6 C 0.07674 0.06829 0.15347 0.13657 0.19427 0.19028 C 0.23507 0.24398 0.225 0.28935 0.24427 0.32176 C 0.26354 0.35417 0.29323 0.37546 0.31007 0.38472 C 0.32691 0.39398 0.33941 0.38634 0.34566 0.37708 C 0.35191 0.36782 0.3507 0.34537 0.34722 0.3294 C 0.34375 0.31343 0.3125 0.28796 0.32431 0.28171 C 0.33611 0.27546 0.39757 0.28727 0.41858 0.29143 C 0.43959 0.2956 0.43507 0.3125 0.45 0.30648 C 0.46493 0.30046 0.50295 0.27199 0.50868 0.25509 C 0.51441 0.23819 0.49445 0.21759 0.48438 0.20556 C 0.47431 0.19352 0.46094 0.19213 0.44861 0.18264 C 0.43629 0.17315 0.41667 0.1588 0.41007 0.14838 C 0.40347 0.13796 0.40868 0.12847 0.40868 0.11991 C 0.40868 0.11134 0.40052 0.10556 0.41007 0.09699 C 0.41962 0.08843 0.47396 0.07477 0.4658 0.06852 " pathEditMode="relative" ptsTypes="aaaaaaaaaaaaaa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0"/>
                            </p:stCondLst>
                            <p:childTnLst>
                              <p:par>
                                <p:cTn id="8" presetID="35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5365 0.00532 L -0.17483 0.00532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3501008"/>
              <a:ext cx="9144000" cy="335699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144000" cy="3789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868144" y="3068960"/>
            <a:ext cx="1296144" cy="2232248"/>
            <a:chOff x="5004048" y="2760483"/>
            <a:chExt cx="1584176" cy="2900765"/>
          </a:xfrm>
        </p:grpSpPr>
        <p:sp>
          <p:nvSpPr>
            <p:cNvPr id="6" name="Rectangle 5"/>
            <p:cNvSpPr/>
            <p:nvPr/>
          </p:nvSpPr>
          <p:spPr>
            <a:xfrm>
              <a:off x="5436096" y="3645024"/>
              <a:ext cx="792088" cy="1296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Oval 6"/>
            <p:cNvSpPr/>
            <p:nvPr/>
          </p:nvSpPr>
          <p:spPr>
            <a:xfrm>
              <a:off x="5436096" y="2852936"/>
              <a:ext cx="792088" cy="7920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 flipV="1">
              <a:off x="5004048" y="3645024"/>
              <a:ext cx="432048" cy="43204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6228184" y="3717032"/>
              <a:ext cx="360040" cy="36004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5390560" y="2760483"/>
              <a:ext cx="882978" cy="981958"/>
            </a:xfrm>
            <a:custGeom>
              <a:avLst/>
              <a:gdLst>
                <a:gd name="connsiteX0" fmla="*/ 76986 w 882978"/>
                <a:gd name="connsiteY0" fmla="*/ 868837 h 981958"/>
                <a:gd name="connsiteX1" fmla="*/ 76986 w 882978"/>
                <a:gd name="connsiteY1" fmla="*/ 227814 h 981958"/>
                <a:gd name="connsiteX2" fmla="*/ 538900 w 882978"/>
                <a:gd name="connsiteY2" fmla="*/ 142973 h 981958"/>
                <a:gd name="connsiteX3" fmla="*/ 831131 w 882978"/>
                <a:gd name="connsiteY3" fmla="*/ 274948 h 981958"/>
                <a:gd name="connsiteX4" fmla="*/ 849984 w 882978"/>
                <a:gd name="connsiteY4" fmla="*/ 736861 h 981958"/>
                <a:gd name="connsiteX5" fmla="*/ 849984 w 882978"/>
                <a:gd name="connsiteY5" fmla="*/ 944251 h 981958"/>
                <a:gd name="connsiteX6" fmla="*/ 849984 w 882978"/>
                <a:gd name="connsiteY6" fmla="*/ 821703 h 981958"/>
                <a:gd name="connsiteX7" fmla="*/ 831131 w 882978"/>
                <a:gd name="connsiteY7" fmla="*/ 623740 h 981958"/>
                <a:gd name="connsiteX8" fmla="*/ 821704 w 882978"/>
                <a:gd name="connsiteY8" fmla="*/ 444630 h 981958"/>
                <a:gd name="connsiteX9" fmla="*/ 831131 w 882978"/>
                <a:gd name="connsiteY9" fmla="*/ 331509 h 981958"/>
                <a:gd name="connsiteX10" fmla="*/ 821704 w 882978"/>
                <a:gd name="connsiteY10" fmla="*/ 237241 h 981958"/>
                <a:gd name="connsiteX11" fmla="*/ 689729 w 882978"/>
                <a:gd name="connsiteY11" fmla="*/ 86412 h 981958"/>
                <a:gd name="connsiteX12" fmla="*/ 425778 w 882978"/>
                <a:gd name="connsiteY12" fmla="*/ 29851 h 981958"/>
                <a:gd name="connsiteX13" fmla="*/ 114694 w 882978"/>
                <a:gd name="connsiteY13" fmla="*/ 265521 h 981958"/>
                <a:gd name="connsiteX14" fmla="*/ 20426 w 882978"/>
                <a:gd name="connsiteY14" fmla="*/ 708581 h 981958"/>
                <a:gd name="connsiteX15" fmla="*/ 48706 w 882978"/>
                <a:gd name="connsiteY15" fmla="*/ 915971 h 981958"/>
                <a:gd name="connsiteX16" fmla="*/ 124120 w 882978"/>
                <a:gd name="connsiteY16" fmla="*/ 793422 h 981958"/>
                <a:gd name="connsiteX17" fmla="*/ 76986 w 882978"/>
                <a:gd name="connsiteY17" fmla="*/ 557752 h 981958"/>
                <a:gd name="connsiteX18" fmla="*/ 76986 w 882978"/>
                <a:gd name="connsiteY18" fmla="*/ 265521 h 981958"/>
                <a:gd name="connsiteX19" fmla="*/ 284376 w 882978"/>
                <a:gd name="connsiteY19" fmla="*/ 105265 h 981958"/>
                <a:gd name="connsiteX20" fmla="*/ 510619 w 882978"/>
                <a:gd name="connsiteY20" fmla="*/ 114692 h 981958"/>
                <a:gd name="connsiteX21" fmla="*/ 708582 w 882978"/>
                <a:gd name="connsiteY21" fmla="*/ 227814 h 981958"/>
                <a:gd name="connsiteX22" fmla="*/ 765143 w 882978"/>
                <a:gd name="connsiteY22" fmla="*/ 567179 h 981958"/>
                <a:gd name="connsiteX23" fmla="*/ 783997 w 882978"/>
                <a:gd name="connsiteY23" fmla="*/ 765142 h 981958"/>
                <a:gd name="connsiteX24" fmla="*/ 793424 w 882978"/>
                <a:gd name="connsiteY24" fmla="*/ 934824 h 981958"/>
                <a:gd name="connsiteX25" fmla="*/ 802850 w 882978"/>
                <a:gd name="connsiteY25" fmla="*/ 878263 h 981958"/>
                <a:gd name="connsiteX26" fmla="*/ 812277 w 882978"/>
                <a:gd name="connsiteY26" fmla="*/ 680301 h 981958"/>
                <a:gd name="connsiteX27" fmla="*/ 821704 w 882978"/>
                <a:gd name="connsiteY27" fmla="*/ 538898 h 981958"/>
                <a:gd name="connsiteX28" fmla="*/ 718009 w 882978"/>
                <a:gd name="connsiteY28" fmla="*/ 312655 h 981958"/>
                <a:gd name="connsiteX29" fmla="*/ 670875 w 882978"/>
                <a:gd name="connsiteY29" fmla="*/ 199533 h 981958"/>
                <a:gd name="connsiteX30" fmla="*/ 538900 w 882978"/>
                <a:gd name="connsiteY30" fmla="*/ 114692 h 981958"/>
                <a:gd name="connsiteX31" fmla="*/ 293803 w 882978"/>
                <a:gd name="connsiteY31" fmla="*/ 105265 h 981958"/>
                <a:gd name="connsiteX32" fmla="*/ 218388 w 882978"/>
                <a:gd name="connsiteY32" fmla="*/ 142973 h 981958"/>
                <a:gd name="connsiteX33" fmla="*/ 114694 w 882978"/>
                <a:gd name="connsiteY33" fmla="*/ 454057 h 981958"/>
                <a:gd name="connsiteX34" fmla="*/ 76986 w 882978"/>
                <a:gd name="connsiteY34" fmla="*/ 755715 h 981958"/>
                <a:gd name="connsiteX35" fmla="*/ 76986 w 882978"/>
                <a:gd name="connsiteY35" fmla="*/ 981958 h 981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82978" h="981958">
                  <a:moveTo>
                    <a:pt x="76986" y="868837"/>
                  </a:moveTo>
                  <a:cubicBezTo>
                    <a:pt x="38493" y="608814"/>
                    <a:pt x="0" y="348791"/>
                    <a:pt x="76986" y="227814"/>
                  </a:cubicBezTo>
                  <a:cubicBezTo>
                    <a:pt x="153972" y="106837"/>
                    <a:pt x="413209" y="135117"/>
                    <a:pt x="538900" y="142973"/>
                  </a:cubicBezTo>
                  <a:cubicBezTo>
                    <a:pt x="664591" y="150829"/>
                    <a:pt x="779284" y="175967"/>
                    <a:pt x="831131" y="274948"/>
                  </a:cubicBezTo>
                  <a:cubicBezTo>
                    <a:pt x="882978" y="373929"/>
                    <a:pt x="846842" y="625311"/>
                    <a:pt x="849984" y="736861"/>
                  </a:cubicBezTo>
                  <a:cubicBezTo>
                    <a:pt x="853126" y="848411"/>
                    <a:pt x="849984" y="944251"/>
                    <a:pt x="849984" y="944251"/>
                  </a:cubicBezTo>
                  <a:cubicBezTo>
                    <a:pt x="849984" y="958391"/>
                    <a:pt x="853126" y="875121"/>
                    <a:pt x="849984" y="821703"/>
                  </a:cubicBezTo>
                  <a:cubicBezTo>
                    <a:pt x="846842" y="768285"/>
                    <a:pt x="835844" y="686585"/>
                    <a:pt x="831131" y="623740"/>
                  </a:cubicBezTo>
                  <a:cubicBezTo>
                    <a:pt x="826418" y="560895"/>
                    <a:pt x="821704" y="493335"/>
                    <a:pt x="821704" y="444630"/>
                  </a:cubicBezTo>
                  <a:cubicBezTo>
                    <a:pt x="821704" y="395925"/>
                    <a:pt x="831131" y="366074"/>
                    <a:pt x="831131" y="331509"/>
                  </a:cubicBezTo>
                  <a:cubicBezTo>
                    <a:pt x="831131" y="296944"/>
                    <a:pt x="845271" y="278090"/>
                    <a:pt x="821704" y="237241"/>
                  </a:cubicBezTo>
                  <a:cubicBezTo>
                    <a:pt x="798137" y="196392"/>
                    <a:pt x="755717" y="120977"/>
                    <a:pt x="689729" y="86412"/>
                  </a:cubicBezTo>
                  <a:cubicBezTo>
                    <a:pt x="623741" y="51847"/>
                    <a:pt x="521617" y="0"/>
                    <a:pt x="425778" y="29851"/>
                  </a:cubicBezTo>
                  <a:cubicBezTo>
                    <a:pt x="329939" y="59702"/>
                    <a:pt x="182253" y="152399"/>
                    <a:pt x="114694" y="265521"/>
                  </a:cubicBezTo>
                  <a:cubicBezTo>
                    <a:pt x="47135" y="378643"/>
                    <a:pt x="31424" y="600173"/>
                    <a:pt x="20426" y="708581"/>
                  </a:cubicBezTo>
                  <a:cubicBezTo>
                    <a:pt x="9428" y="816989"/>
                    <a:pt x="31424" y="901831"/>
                    <a:pt x="48706" y="915971"/>
                  </a:cubicBezTo>
                  <a:cubicBezTo>
                    <a:pt x="65988" y="930111"/>
                    <a:pt x="119407" y="853125"/>
                    <a:pt x="124120" y="793422"/>
                  </a:cubicBezTo>
                  <a:cubicBezTo>
                    <a:pt x="128833" y="733719"/>
                    <a:pt x="84842" y="645736"/>
                    <a:pt x="76986" y="557752"/>
                  </a:cubicBezTo>
                  <a:cubicBezTo>
                    <a:pt x="69130" y="469768"/>
                    <a:pt x="42421" y="340935"/>
                    <a:pt x="76986" y="265521"/>
                  </a:cubicBezTo>
                  <a:cubicBezTo>
                    <a:pt x="111551" y="190107"/>
                    <a:pt x="212104" y="130403"/>
                    <a:pt x="284376" y="105265"/>
                  </a:cubicBezTo>
                  <a:cubicBezTo>
                    <a:pt x="356648" y="80127"/>
                    <a:pt x="439918" y="94267"/>
                    <a:pt x="510619" y="114692"/>
                  </a:cubicBezTo>
                  <a:cubicBezTo>
                    <a:pt x="581320" y="135117"/>
                    <a:pt x="666161" y="152400"/>
                    <a:pt x="708582" y="227814"/>
                  </a:cubicBezTo>
                  <a:cubicBezTo>
                    <a:pt x="751003" y="303228"/>
                    <a:pt x="752574" y="477624"/>
                    <a:pt x="765143" y="567179"/>
                  </a:cubicBezTo>
                  <a:cubicBezTo>
                    <a:pt x="777712" y="656734"/>
                    <a:pt x="779284" y="703868"/>
                    <a:pt x="783997" y="765142"/>
                  </a:cubicBezTo>
                  <a:cubicBezTo>
                    <a:pt x="788710" y="826416"/>
                    <a:pt x="790282" y="915971"/>
                    <a:pt x="793424" y="934824"/>
                  </a:cubicBezTo>
                  <a:cubicBezTo>
                    <a:pt x="796566" y="953677"/>
                    <a:pt x="799708" y="920684"/>
                    <a:pt x="802850" y="878263"/>
                  </a:cubicBezTo>
                  <a:cubicBezTo>
                    <a:pt x="805992" y="835843"/>
                    <a:pt x="809135" y="736862"/>
                    <a:pt x="812277" y="680301"/>
                  </a:cubicBezTo>
                  <a:cubicBezTo>
                    <a:pt x="815419" y="623740"/>
                    <a:pt x="837415" y="600172"/>
                    <a:pt x="821704" y="538898"/>
                  </a:cubicBezTo>
                  <a:cubicBezTo>
                    <a:pt x="805993" y="477624"/>
                    <a:pt x="743147" y="369216"/>
                    <a:pt x="718009" y="312655"/>
                  </a:cubicBezTo>
                  <a:cubicBezTo>
                    <a:pt x="692871" y="256094"/>
                    <a:pt x="700727" y="232527"/>
                    <a:pt x="670875" y="199533"/>
                  </a:cubicBezTo>
                  <a:cubicBezTo>
                    <a:pt x="641024" y="166539"/>
                    <a:pt x="601745" y="130403"/>
                    <a:pt x="538900" y="114692"/>
                  </a:cubicBezTo>
                  <a:cubicBezTo>
                    <a:pt x="476055" y="98981"/>
                    <a:pt x="347222" y="100552"/>
                    <a:pt x="293803" y="105265"/>
                  </a:cubicBezTo>
                  <a:cubicBezTo>
                    <a:pt x="240384" y="109979"/>
                    <a:pt x="248239" y="84841"/>
                    <a:pt x="218388" y="142973"/>
                  </a:cubicBezTo>
                  <a:cubicBezTo>
                    <a:pt x="188537" y="201105"/>
                    <a:pt x="138261" y="351933"/>
                    <a:pt x="114694" y="454057"/>
                  </a:cubicBezTo>
                  <a:cubicBezTo>
                    <a:pt x="91127" y="556181"/>
                    <a:pt x="83271" y="667732"/>
                    <a:pt x="76986" y="755715"/>
                  </a:cubicBezTo>
                  <a:cubicBezTo>
                    <a:pt x="70701" y="843698"/>
                    <a:pt x="76986" y="981958"/>
                    <a:pt x="76986" y="981958"/>
                  </a:cubicBezTo>
                </a:path>
              </a:pathLst>
            </a:custGeom>
            <a:solidFill>
              <a:schemeClr val="tx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565212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01216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339752" y="2996952"/>
            <a:ext cx="3744416" cy="2304256"/>
            <a:chOff x="1115616" y="3789040"/>
            <a:chExt cx="2880320" cy="2088232"/>
          </a:xfrm>
        </p:grpSpPr>
        <p:grpSp>
          <p:nvGrpSpPr>
            <p:cNvPr id="14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15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16" name="Oval 15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val 16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2050" name="Picture 2" descr="d:\users\ucenik16\Local Settings\Temporary Internet Files\Content.IE5\CM3N4X86\MC9002345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6021288"/>
            <a:ext cx="1871878" cy="2088232"/>
          </a:xfrm>
          <a:prstGeom prst="rect">
            <a:avLst/>
          </a:prstGeom>
          <a:noFill/>
        </p:spPr>
      </p:pic>
      <p:sp>
        <p:nvSpPr>
          <p:cNvPr id="24" name="Rounded Rectangular Callout 23"/>
          <p:cNvSpPr/>
          <p:nvPr/>
        </p:nvSpPr>
        <p:spPr>
          <a:xfrm>
            <a:off x="1979712" y="1844824"/>
            <a:ext cx="1800200" cy="864096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Dobar Dan ,</a:t>
            </a:r>
          </a:p>
          <a:p>
            <a:pPr algn="ctr"/>
            <a:r>
              <a:rPr lang="hr-HR" dirty="0" err="1" smtClean="0"/>
              <a:t>Šta</a:t>
            </a:r>
            <a:r>
              <a:rPr lang="hr-HR" dirty="0" smtClean="0"/>
              <a:t> bi htjeli?</a:t>
            </a:r>
            <a:endParaRPr lang="hr-HR" dirty="0"/>
          </a:p>
        </p:txBody>
      </p:sp>
      <p:sp>
        <p:nvSpPr>
          <p:cNvPr id="25" name="Rounded Rectangular Callout 24"/>
          <p:cNvSpPr/>
          <p:nvPr/>
        </p:nvSpPr>
        <p:spPr>
          <a:xfrm>
            <a:off x="6156176" y="1412776"/>
            <a:ext cx="2627784" cy="136815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Molim vas jednu </a:t>
            </a:r>
            <a:r>
              <a:rPr lang="hr-HR" dirty="0" err="1" smtClean="0"/>
              <a:t>extra</a:t>
            </a:r>
            <a:r>
              <a:rPr lang="hr-HR" dirty="0" smtClean="0"/>
              <a:t> jumbo </a:t>
            </a:r>
            <a:r>
              <a:rPr lang="hr-HR" dirty="0" err="1" smtClean="0"/>
              <a:t>pizzu</a:t>
            </a:r>
            <a:r>
              <a:rPr lang="hr-HR" dirty="0" smtClean="0"/>
              <a:t> s kobasicama i </a:t>
            </a:r>
            <a:r>
              <a:rPr lang="hr-HR" dirty="0" err="1" smtClean="0"/>
              <a:t>gljvama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6" name="Rounded Rectangular Callout 25"/>
          <p:cNvSpPr/>
          <p:nvPr/>
        </p:nvSpPr>
        <p:spPr>
          <a:xfrm>
            <a:off x="1979712" y="1772816"/>
            <a:ext cx="2448272" cy="115212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Može</a:t>
            </a:r>
            <a:r>
              <a:rPr lang="hr-HR" dirty="0" smtClean="0"/>
              <a:t>, stiže </a:t>
            </a:r>
            <a:r>
              <a:rPr lang="hr-HR" dirty="0" smtClean="0"/>
              <a:t>za 15 minuta.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-0.06805 L 0.11423 -0.393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1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5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9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3" presetClass="exit" presetSubtype="1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424 -0.39352 L 0.00782 0.3229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3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Rectangle 2"/>
            <p:cNvSpPr/>
            <p:nvPr/>
          </p:nvSpPr>
          <p:spPr>
            <a:xfrm>
              <a:off x="0" y="3501008"/>
              <a:ext cx="9144000" cy="335699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0" y="0"/>
              <a:ext cx="9144000" cy="3789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39752" y="2996952"/>
            <a:ext cx="3744416" cy="2304256"/>
            <a:chOff x="1115616" y="3789040"/>
            <a:chExt cx="2880320" cy="2088232"/>
          </a:xfrm>
        </p:grpSpPr>
        <p:grpSp>
          <p:nvGrpSpPr>
            <p:cNvPr id="6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7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8" name="Oval 7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88224" y="2996952"/>
            <a:ext cx="1296144" cy="2232248"/>
            <a:chOff x="5004048" y="2760483"/>
            <a:chExt cx="1584176" cy="2900765"/>
          </a:xfrm>
        </p:grpSpPr>
        <p:sp>
          <p:nvSpPr>
            <p:cNvPr id="16" name="Rectangle 15"/>
            <p:cNvSpPr/>
            <p:nvPr/>
          </p:nvSpPr>
          <p:spPr>
            <a:xfrm>
              <a:off x="5436096" y="3645024"/>
              <a:ext cx="792088" cy="1296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val 16"/>
            <p:cNvSpPr/>
            <p:nvPr/>
          </p:nvSpPr>
          <p:spPr>
            <a:xfrm>
              <a:off x="5436096" y="2852936"/>
              <a:ext cx="792088" cy="7920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 flipV="1">
              <a:off x="5004048" y="3645024"/>
              <a:ext cx="432048" cy="43204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228184" y="3717032"/>
              <a:ext cx="360040" cy="36004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0" name="Freeform 19"/>
            <p:cNvSpPr/>
            <p:nvPr/>
          </p:nvSpPr>
          <p:spPr>
            <a:xfrm>
              <a:off x="5390560" y="2760483"/>
              <a:ext cx="882978" cy="981958"/>
            </a:xfrm>
            <a:custGeom>
              <a:avLst/>
              <a:gdLst>
                <a:gd name="connsiteX0" fmla="*/ 76986 w 882978"/>
                <a:gd name="connsiteY0" fmla="*/ 868837 h 981958"/>
                <a:gd name="connsiteX1" fmla="*/ 76986 w 882978"/>
                <a:gd name="connsiteY1" fmla="*/ 227814 h 981958"/>
                <a:gd name="connsiteX2" fmla="*/ 538900 w 882978"/>
                <a:gd name="connsiteY2" fmla="*/ 142973 h 981958"/>
                <a:gd name="connsiteX3" fmla="*/ 831131 w 882978"/>
                <a:gd name="connsiteY3" fmla="*/ 274948 h 981958"/>
                <a:gd name="connsiteX4" fmla="*/ 849984 w 882978"/>
                <a:gd name="connsiteY4" fmla="*/ 736861 h 981958"/>
                <a:gd name="connsiteX5" fmla="*/ 849984 w 882978"/>
                <a:gd name="connsiteY5" fmla="*/ 944251 h 981958"/>
                <a:gd name="connsiteX6" fmla="*/ 849984 w 882978"/>
                <a:gd name="connsiteY6" fmla="*/ 821703 h 981958"/>
                <a:gd name="connsiteX7" fmla="*/ 831131 w 882978"/>
                <a:gd name="connsiteY7" fmla="*/ 623740 h 981958"/>
                <a:gd name="connsiteX8" fmla="*/ 821704 w 882978"/>
                <a:gd name="connsiteY8" fmla="*/ 444630 h 981958"/>
                <a:gd name="connsiteX9" fmla="*/ 831131 w 882978"/>
                <a:gd name="connsiteY9" fmla="*/ 331509 h 981958"/>
                <a:gd name="connsiteX10" fmla="*/ 821704 w 882978"/>
                <a:gd name="connsiteY10" fmla="*/ 237241 h 981958"/>
                <a:gd name="connsiteX11" fmla="*/ 689729 w 882978"/>
                <a:gd name="connsiteY11" fmla="*/ 86412 h 981958"/>
                <a:gd name="connsiteX12" fmla="*/ 425778 w 882978"/>
                <a:gd name="connsiteY12" fmla="*/ 29851 h 981958"/>
                <a:gd name="connsiteX13" fmla="*/ 114694 w 882978"/>
                <a:gd name="connsiteY13" fmla="*/ 265521 h 981958"/>
                <a:gd name="connsiteX14" fmla="*/ 20426 w 882978"/>
                <a:gd name="connsiteY14" fmla="*/ 708581 h 981958"/>
                <a:gd name="connsiteX15" fmla="*/ 48706 w 882978"/>
                <a:gd name="connsiteY15" fmla="*/ 915971 h 981958"/>
                <a:gd name="connsiteX16" fmla="*/ 124120 w 882978"/>
                <a:gd name="connsiteY16" fmla="*/ 793422 h 981958"/>
                <a:gd name="connsiteX17" fmla="*/ 76986 w 882978"/>
                <a:gd name="connsiteY17" fmla="*/ 557752 h 981958"/>
                <a:gd name="connsiteX18" fmla="*/ 76986 w 882978"/>
                <a:gd name="connsiteY18" fmla="*/ 265521 h 981958"/>
                <a:gd name="connsiteX19" fmla="*/ 284376 w 882978"/>
                <a:gd name="connsiteY19" fmla="*/ 105265 h 981958"/>
                <a:gd name="connsiteX20" fmla="*/ 510619 w 882978"/>
                <a:gd name="connsiteY20" fmla="*/ 114692 h 981958"/>
                <a:gd name="connsiteX21" fmla="*/ 708582 w 882978"/>
                <a:gd name="connsiteY21" fmla="*/ 227814 h 981958"/>
                <a:gd name="connsiteX22" fmla="*/ 765143 w 882978"/>
                <a:gd name="connsiteY22" fmla="*/ 567179 h 981958"/>
                <a:gd name="connsiteX23" fmla="*/ 783997 w 882978"/>
                <a:gd name="connsiteY23" fmla="*/ 765142 h 981958"/>
                <a:gd name="connsiteX24" fmla="*/ 793424 w 882978"/>
                <a:gd name="connsiteY24" fmla="*/ 934824 h 981958"/>
                <a:gd name="connsiteX25" fmla="*/ 802850 w 882978"/>
                <a:gd name="connsiteY25" fmla="*/ 878263 h 981958"/>
                <a:gd name="connsiteX26" fmla="*/ 812277 w 882978"/>
                <a:gd name="connsiteY26" fmla="*/ 680301 h 981958"/>
                <a:gd name="connsiteX27" fmla="*/ 821704 w 882978"/>
                <a:gd name="connsiteY27" fmla="*/ 538898 h 981958"/>
                <a:gd name="connsiteX28" fmla="*/ 718009 w 882978"/>
                <a:gd name="connsiteY28" fmla="*/ 312655 h 981958"/>
                <a:gd name="connsiteX29" fmla="*/ 670875 w 882978"/>
                <a:gd name="connsiteY29" fmla="*/ 199533 h 981958"/>
                <a:gd name="connsiteX30" fmla="*/ 538900 w 882978"/>
                <a:gd name="connsiteY30" fmla="*/ 114692 h 981958"/>
                <a:gd name="connsiteX31" fmla="*/ 293803 w 882978"/>
                <a:gd name="connsiteY31" fmla="*/ 105265 h 981958"/>
                <a:gd name="connsiteX32" fmla="*/ 218388 w 882978"/>
                <a:gd name="connsiteY32" fmla="*/ 142973 h 981958"/>
                <a:gd name="connsiteX33" fmla="*/ 114694 w 882978"/>
                <a:gd name="connsiteY33" fmla="*/ 454057 h 981958"/>
                <a:gd name="connsiteX34" fmla="*/ 76986 w 882978"/>
                <a:gd name="connsiteY34" fmla="*/ 755715 h 981958"/>
                <a:gd name="connsiteX35" fmla="*/ 76986 w 882978"/>
                <a:gd name="connsiteY35" fmla="*/ 981958 h 981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82978" h="981958">
                  <a:moveTo>
                    <a:pt x="76986" y="868837"/>
                  </a:moveTo>
                  <a:cubicBezTo>
                    <a:pt x="38493" y="608814"/>
                    <a:pt x="0" y="348791"/>
                    <a:pt x="76986" y="227814"/>
                  </a:cubicBezTo>
                  <a:cubicBezTo>
                    <a:pt x="153972" y="106837"/>
                    <a:pt x="413209" y="135117"/>
                    <a:pt x="538900" y="142973"/>
                  </a:cubicBezTo>
                  <a:cubicBezTo>
                    <a:pt x="664591" y="150829"/>
                    <a:pt x="779284" y="175967"/>
                    <a:pt x="831131" y="274948"/>
                  </a:cubicBezTo>
                  <a:cubicBezTo>
                    <a:pt x="882978" y="373929"/>
                    <a:pt x="846842" y="625311"/>
                    <a:pt x="849984" y="736861"/>
                  </a:cubicBezTo>
                  <a:cubicBezTo>
                    <a:pt x="853126" y="848411"/>
                    <a:pt x="849984" y="944251"/>
                    <a:pt x="849984" y="944251"/>
                  </a:cubicBezTo>
                  <a:cubicBezTo>
                    <a:pt x="849984" y="958391"/>
                    <a:pt x="853126" y="875121"/>
                    <a:pt x="849984" y="821703"/>
                  </a:cubicBezTo>
                  <a:cubicBezTo>
                    <a:pt x="846842" y="768285"/>
                    <a:pt x="835844" y="686585"/>
                    <a:pt x="831131" y="623740"/>
                  </a:cubicBezTo>
                  <a:cubicBezTo>
                    <a:pt x="826418" y="560895"/>
                    <a:pt x="821704" y="493335"/>
                    <a:pt x="821704" y="444630"/>
                  </a:cubicBezTo>
                  <a:cubicBezTo>
                    <a:pt x="821704" y="395925"/>
                    <a:pt x="831131" y="366074"/>
                    <a:pt x="831131" y="331509"/>
                  </a:cubicBezTo>
                  <a:cubicBezTo>
                    <a:pt x="831131" y="296944"/>
                    <a:pt x="845271" y="278090"/>
                    <a:pt x="821704" y="237241"/>
                  </a:cubicBezTo>
                  <a:cubicBezTo>
                    <a:pt x="798137" y="196392"/>
                    <a:pt x="755717" y="120977"/>
                    <a:pt x="689729" y="86412"/>
                  </a:cubicBezTo>
                  <a:cubicBezTo>
                    <a:pt x="623741" y="51847"/>
                    <a:pt x="521617" y="0"/>
                    <a:pt x="425778" y="29851"/>
                  </a:cubicBezTo>
                  <a:cubicBezTo>
                    <a:pt x="329939" y="59702"/>
                    <a:pt x="182253" y="152399"/>
                    <a:pt x="114694" y="265521"/>
                  </a:cubicBezTo>
                  <a:cubicBezTo>
                    <a:pt x="47135" y="378643"/>
                    <a:pt x="31424" y="600173"/>
                    <a:pt x="20426" y="708581"/>
                  </a:cubicBezTo>
                  <a:cubicBezTo>
                    <a:pt x="9428" y="816989"/>
                    <a:pt x="31424" y="901831"/>
                    <a:pt x="48706" y="915971"/>
                  </a:cubicBezTo>
                  <a:cubicBezTo>
                    <a:pt x="65988" y="930111"/>
                    <a:pt x="119407" y="853125"/>
                    <a:pt x="124120" y="793422"/>
                  </a:cubicBezTo>
                  <a:cubicBezTo>
                    <a:pt x="128833" y="733719"/>
                    <a:pt x="84842" y="645736"/>
                    <a:pt x="76986" y="557752"/>
                  </a:cubicBezTo>
                  <a:cubicBezTo>
                    <a:pt x="69130" y="469768"/>
                    <a:pt x="42421" y="340935"/>
                    <a:pt x="76986" y="265521"/>
                  </a:cubicBezTo>
                  <a:cubicBezTo>
                    <a:pt x="111551" y="190107"/>
                    <a:pt x="212104" y="130403"/>
                    <a:pt x="284376" y="105265"/>
                  </a:cubicBezTo>
                  <a:cubicBezTo>
                    <a:pt x="356648" y="80127"/>
                    <a:pt x="439918" y="94267"/>
                    <a:pt x="510619" y="114692"/>
                  </a:cubicBezTo>
                  <a:cubicBezTo>
                    <a:pt x="581320" y="135117"/>
                    <a:pt x="666161" y="152400"/>
                    <a:pt x="708582" y="227814"/>
                  </a:cubicBezTo>
                  <a:cubicBezTo>
                    <a:pt x="751003" y="303228"/>
                    <a:pt x="752574" y="477624"/>
                    <a:pt x="765143" y="567179"/>
                  </a:cubicBezTo>
                  <a:cubicBezTo>
                    <a:pt x="777712" y="656734"/>
                    <a:pt x="779284" y="703868"/>
                    <a:pt x="783997" y="765142"/>
                  </a:cubicBezTo>
                  <a:cubicBezTo>
                    <a:pt x="788710" y="826416"/>
                    <a:pt x="790282" y="915971"/>
                    <a:pt x="793424" y="934824"/>
                  </a:cubicBezTo>
                  <a:cubicBezTo>
                    <a:pt x="796566" y="953677"/>
                    <a:pt x="799708" y="920684"/>
                    <a:pt x="802850" y="878263"/>
                  </a:cubicBezTo>
                  <a:cubicBezTo>
                    <a:pt x="805992" y="835843"/>
                    <a:pt x="809135" y="736862"/>
                    <a:pt x="812277" y="680301"/>
                  </a:cubicBezTo>
                  <a:cubicBezTo>
                    <a:pt x="815419" y="623740"/>
                    <a:pt x="837415" y="600172"/>
                    <a:pt x="821704" y="538898"/>
                  </a:cubicBezTo>
                  <a:cubicBezTo>
                    <a:pt x="805993" y="477624"/>
                    <a:pt x="743147" y="369216"/>
                    <a:pt x="718009" y="312655"/>
                  </a:cubicBezTo>
                  <a:cubicBezTo>
                    <a:pt x="692871" y="256094"/>
                    <a:pt x="700727" y="232527"/>
                    <a:pt x="670875" y="199533"/>
                  </a:cubicBezTo>
                  <a:cubicBezTo>
                    <a:pt x="641024" y="166539"/>
                    <a:pt x="601745" y="130403"/>
                    <a:pt x="538900" y="114692"/>
                  </a:cubicBezTo>
                  <a:cubicBezTo>
                    <a:pt x="476055" y="98981"/>
                    <a:pt x="347222" y="100552"/>
                    <a:pt x="293803" y="105265"/>
                  </a:cubicBezTo>
                  <a:cubicBezTo>
                    <a:pt x="240384" y="109979"/>
                    <a:pt x="248239" y="84841"/>
                    <a:pt x="218388" y="142973"/>
                  </a:cubicBezTo>
                  <a:cubicBezTo>
                    <a:pt x="188537" y="201105"/>
                    <a:pt x="138261" y="351933"/>
                    <a:pt x="114694" y="454057"/>
                  </a:cubicBezTo>
                  <a:cubicBezTo>
                    <a:pt x="91127" y="556181"/>
                    <a:pt x="83271" y="667732"/>
                    <a:pt x="76986" y="755715"/>
                  </a:cubicBezTo>
                  <a:cubicBezTo>
                    <a:pt x="70701" y="843698"/>
                    <a:pt x="76986" y="981958"/>
                    <a:pt x="76986" y="981958"/>
                  </a:cubicBezTo>
                </a:path>
              </a:pathLst>
            </a:custGeom>
            <a:solidFill>
              <a:schemeClr val="tx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565212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01216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-180528" y="6453336"/>
            <a:ext cx="3491881" cy="2232248"/>
            <a:chOff x="-1" y="3068960"/>
            <a:chExt cx="3491881" cy="2232248"/>
          </a:xfrm>
        </p:grpSpPr>
        <p:pic>
          <p:nvPicPr>
            <p:cNvPr id="3074" name="Picture 2" descr="d:\users\ucenik16\Local Settings\Temporary Internet Files\Content.IE5\CM3N4X86\MC900234551[1]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>
              <a:off x="-1" y="3356992"/>
              <a:ext cx="2195737" cy="1944216"/>
            </a:xfrm>
            <a:prstGeom prst="rect">
              <a:avLst/>
            </a:prstGeom>
            <a:noFill/>
          </p:spPr>
        </p:pic>
        <p:sp>
          <p:nvSpPr>
            <p:cNvPr id="24" name="Rectangle 23"/>
            <p:cNvSpPr/>
            <p:nvPr/>
          </p:nvSpPr>
          <p:spPr>
            <a:xfrm>
              <a:off x="1259632" y="3212976"/>
              <a:ext cx="2232248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3075" name="Picture 3" descr="d:\users\ucenik16\Local Settings\Temporary Internet Files\Content.IE5\RJX0O0LP\MC90019816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1640" y="3068960"/>
              <a:ext cx="1872208" cy="1282519"/>
            </a:xfrm>
            <a:prstGeom prst="rect">
              <a:avLst/>
            </a:prstGeom>
            <a:noFill/>
          </p:spPr>
        </p:pic>
      </p:grpSp>
      <p:sp>
        <p:nvSpPr>
          <p:cNvPr id="27" name="Rounded Rectangular Callout 26"/>
          <p:cNvSpPr/>
          <p:nvPr/>
        </p:nvSpPr>
        <p:spPr>
          <a:xfrm>
            <a:off x="-180528" y="4941168"/>
            <a:ext cx="2448272" cy="108012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Stiže </a:t>
            </a:r>
            <a:r>
              <a:rPr lang="hr-HR" dirty="0" err="1" smtClean="0"/>
              <a:t>pizza</a:t>
            </a:r>
            <a:endParaRPr lang="hr-HR" dirty="0"/>
          </a:p>
        </p:txBody>
      </p:sp>
      <p:sp>
        <p:nvSpPr>
          <p:cNvPr id="29" name="Rounded Rectangular Callout 28"/>
          <p:cNvSpPr/>
          <p:nvPr/>
        </p:nvSpPr>
        <p:spPr>
          <a:xfrm>
            <a:off x="6300192" y="1772816"/>
            <a:ext cx="2304256" cy="93610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Mmmmm</a:t>
            </a:r>
            <a:r>
              <a:rPr lang="hr-HR" dirty="0" smtClean="0"/>
              <a:t>, kako </a:t>
            </a:r>
            <a:r>
              <a:rPr lang="hr-HR" dirty="0" smtClean="0"/>
              <a:t>fino miriše!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0417 -3.7037E-6 L 0.0375 -0.5092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25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44444E-6 L 0.11823 -0.5407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-2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" presetClass="exit" presetSubtype="1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27" grpId="2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3" name="Rectangle 32"/>
            <p:cNvSpPr/>
            <p:nvPr/>
          </p:nvSpPr>
          <p:spPr>
            <a:xfrm>
              <a:off x="0" y="3501008"/>
              <a:ext cx="9144000" cy="335699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0"/>
              <a:ext cx="9144000" cy="3789040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2339752" y="2996952"/>
            <a:ext cx="3744416" cy="2304256"/>
            <a:chOff x="1115616" y="3789040"/>
            <a:chExt cx="2880320" cy="2088232"/>
          </a:xfrm>
        </p:grpSpPr>
        <p:grpSp>
          <p:nvGrpSpPr>
            <p:cNvPr id="6" name="Group 9"/>
            <p:cNvGrpSpPr/>
            <p:nvPr/>
          </p:nvGrpSpPr>
          <p:grpSpPr>
            <a:xfrm>
              <a:off x="1115616" y="4581128"/>
              <a:ext cx="2880320" cy="1296144"/>
              <a:chOff x="1691680" y="3933056"/>
              <a:chExt cx="2880320" cy="129614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1691680" y="3933056"/>
                <a:ext cx="2880320" cy="936104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763688" y="4293096"/>
                <a:ext cx="72008" cy="8640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051720" y="4581128"/>
                <a:ext cx="72008" cy="2880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283968" y="4509120"/>
                <a:ext cx="72008" cy="72008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427984" y="4437112"/>
                <a:ext cx="72008" cy="50405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pic>
          <p:nvPicPr>
            <p:cNvPr id="7" name="Picture 2" descr="d:\users\ucenik16\Local Settings\Temporary Internet Files\Content.IE5\792J10XZ\MC900412482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3789040"/>
              <a:ext cx="1008112" cy="1238518"/>
            </a:xfrm>
            <a:prstGeom prst="rect">
              <a:avLst/>
            </a:prstGeom>
            <a:noFill/>
          </p:spPr>
        </p:pic>
        <p:sp>
          <p:nvSpPr>
            <p:cNvPr id="8" name="Oval 7"/>
            <p:cNvSpPr/>
            <p:nvPr/>
          </p:nvSpPr>
          <p:spPr>
            <a:xfrm>
              <a:off x="1403648" y="4869160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Oval 8"/>
            <p:cNvSpPr/>
            <p:nvPr/>
          </p:nvSpPr>
          <p:spPr>
            <a:xfrm>
              <a:off x="3131840" y="4797152"/>
              <a:ext cx="504056" cy="432048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pic>
        <p:nvPicPr>
          <p:cNvPr id="16" name="Picture 2" descr="d:\users\ucenik16\Local Settings\Temporary Internet Files\Content.IE5\CM3N4X86\MC90023455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0" y="3356992"/>
            <a:ext cx="2195737" cy="1944216"/>
          </a:xfrm>
          <a:prstGeom prst="rect">
            <a:avLst/>
          </a:prstGeom>
          <a:noFill/>
        </p:spPr>
      </p:pic>
      <p:grpSp>
        <p:nvGrpSpPr>
          <p:cNvPr id="21" name="Group 20"/>
          <p:cNvGrpSpPr/>
          <p:nvPr/>
        </p:nvGrpSpPr>
        <p:grpSpPr>
          <a:xfrm>
            <a:off x="6156176" y="3068960"/>
            <a:ext cx="1584176" cy="2232248"/>
            <a:chOff x="5004048" y="2760483"/>
            <a:chExt cx="1584176" cy="2900765"/>
          </a:xfrm>
        </p:grpSpPr>
        <p:sp>
          <p:nvSpPr>
            <p:cNvPr id="22" name="Rectangle 21"/>
            <p:cNvSpPr/>
            <p:nvPr/>
          </p:nvSpPr>
          <p:spPr>
            <a:xfrm>
              <a:off x="5436096" y="3645024"/>
              <a:ext cx="792088" cy="129614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Oval 22"/>
            <p:cNvSpPr/>
            <p:nvPr/>
          </p:nvSpPr>
          <p:spPr>
            <a:xfrm>
              <a:off x="5436096" y="2852936"/>
              <a:ext cx="792088" cy="792088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 flipV="1">
              <a:off x="5004048" y="3645024"/>
              <a:ext cx="432048" cy="432048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6228184" y="3717032"/>
              <a:ext cx="360040" cy="36004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5390560" y="2760483"/>
              <a:ext cx="882978" cy="981958"/>
            </a:xfrm>
            <a:custGeom>
              <a:avLst/>
              <a:gdLst>
                <a:gd name="connsiteX0" fmla="*/ 76986 w 882978"/>
                <a:gd name="connsiteY0" fmla="*/ 868837 h 981958"/>
                <a:gd name="connsiteX1" fmla="*/ 76986 w 882978"/>
                <a:gd name="connsiteY1" fmla="*/ 227814 h 981958"/>
                <a:gd name="connsiteX2" fmla="*/ 538900 w 882978"/>
                <a:gd name="connsiteY2" fmla="*/ 142973 h 981958"/>
                <a:gd name="connsiteX3" fmla="*/ 831131 w 882978"/>
                <a:gd name="connsiteY3" fmla="*/ 274948 h 981958"/>
                <a:gd name="connsiteX4" fmla="*/ 849984 w 882978"/>
                <a:gd name="connsiteY4" fmla="*/ 736861 h 981958"/>
                <a:gd name="connsiteX5" fmla="*/ 849984 w 882978"/>
                <a:gd name="connsiteY5" fmla="*/ 944251 h 981958"/>
                <a:gd name="connsiteX6" fmla="*/ 849984 w 882978"/>
                <a:gd name="connsiteY6" fmla="*/ 821703 h 981958"/>
                <a:gd name="connsiteX7" fmla="*/ 831131 w 882978"/>
                <a:gd name="connsiteY7" fmla="*/ 623740 h 981958"/>
                <a:gd name="connsiteX8" fmla="*/ 821704 w 882978"/>
                <a:gd name="connsiteY8" fmla="*/ 444630 h 981958"/>
                <a:gd name="connsiteX9" fmla="*/ 831131 w 882978"/>
                <a:gd name="connsiteY9" fmla="*/ 331509 h 981958"/>
                <a:gd name="connsiteX10" fmla="*/ 821704 w 882978"/>
                <a:gd name="connsiteY10" fmla="*/ 237241 h 981958"/>
                <a:gd name="connsiteX11" fmla="*/ 689729 w 882978"/>
                <a:gd name="connsiteY11" fmla="*/ 86412 h 981958"/>
                <a:gd name="connsiteX12" fmla="*/ 425778 w 882978"/>
                <a:gd name="connsiteY12" fmla="*/ 29851 h 981958"/>
                <a:gd name="connsiteX13" fmla="*/ 114694 w 882978"/>
                <a:gd name="connsiteY13" fmla="*/ 265521 h 981958"/>
                <a:gd name="connsiteX14" fmla="*/ 20426 w 882978"/>
                <a:gd name="connsiteY14" fmla="*/ 708581 h 981958"/>
                <a:gd name="connsiteX15" fmla="*/ 48706 w 882978"/>
                <a:gd name="connsiteY15" fmla="*/ 915971 h 981958"/>
                <a:gd name="connsiteX16" fmla="*/ 124120 w 882978"/>
                <a:gd name="connsiteY16" fmla="*/ 793422 h 981958"/>
                <a:gd name="connsiteX17" fmla="*/ 76986 w 882978"/>
                <a:gd name="connsiteY17" fmla="*/ 557752 h 981958"/>
                <a:gd name="connsiteX18" fmla="*/ 76986 w 882978"/>
                <a:gd name="connsiteY18" fmla="*/ 265521 h 981958"/>
                <a:gd name="connsiteX19" fmla="*/ 284376 w 882978"/>
                <a:gd name="connsiteY19" fmla="*/ 105265 h 981958"/>
                <a:gd name="connsiteX20" fmla="*/ 510619 w 882978"/>
                <a:gd name="connsiteY20" fmla="*/ 114692 h 981958"/>
                <a:gd name="connsiteX21" fmla="*/ 708582 w 882978"/>
                <a:gd name="connsiteY21" fmla="*/ 227814 h 981958"/>
                <a:gd name="connsiteX22" fmla="*/ 765143 w 882978"/>
                <a:gd name="connsiteY22" fmla="*/ 567179 h 981958"/>
                <a:gd name="connsiteX23" fmla="*/ 783997 w 882978"/>
                <a:gd name="connsiteY23" fmla="*/ 765142 h 981958"/>
                <a:gd name="connsiteX24" fmla="*/ 793424 w 882978"/>
                <a:gd name="connsiteY24" fmla="*/ 934824 h 981958"/>
                <a:gd name="connsiteX25" fmla="*/ 802850 w 882978"/>
                <a:gd name="connsiteY25" fmla="*/ 878263 h 981958"/>
                <a:gd name="connsiteX26" fmla="*/ 812277 w 882978"/>
                <a:gd name="connsiteY26" fmla="*/ 680301 h 981958"/>
                <a:gd name="connsiteX27" fmla="*/ 821704 w 882978"/>
                <a:gd name="connsiteY27" fmla="*/ 538898 h 981958"/>
                <a:gd name="connsiteX28" fmla="*/ 718009 w 882978"/>
                <a:gd name="connsiteY28" fmla="*/ 312655 h 981958"/>
                <a:gd name="connsiteX29" fmla="*/ 670875 w 882978"/>
                <a:gd name="connsiteY29" fmla="*/ 199533 h 981958"/>
                <a:gd name="connsiteX30" fmla="*/ 538900 w 882978"/>
                <a:gd name="connsiteY30" fmla="*/ 114692 h 981958"/>
                <a:gd name="connsiteX31" fmla="*/ 293803 w 882978"/>
                <a:gd name="connsiteY31" fmla="*/ 105265 h 981958"/>
                <a:gd name="connsiteX32" fmla="*/ 218388 w 882978"/>
                <a:gd name="connsiteY32" fmla="*/ 142973 h 981958"/>
                <a:gd name="connsiteX33" fmla="*/ 114694 w 882978"/>
                <a:gd name="connsiteY33" fmla="*/ 454057 h 981958"/>
                <a:gd name="connsiteX34" fmla="*/ 76986 w 882978"/>
                <a:gd name="connsiteY34" fmla="*/ 755715 h 981958"/>
                <a:gd name="connsiteX35" fmla="*/ 76986 w 882978"/>
                <a:gd name="connsiteY35" fmla="*/ 981958 h 981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882978" h="981958">
                  <a:moveTo>
                    <a:pt x="76986" y="868837"/>
                  </a:moveTo>
                  <a:cubicBezTo>
                    <a:pt x="38493" y="608814"/>
                    <a:pt x="0" y="348791"/>
                    <a:pt x="76986" y="227814"/>
                  </a:cubicBezTo>
                  <a:cubicBezTo>
                    <a:pt x="153972" y="106837"/>
                    <a:pt x="413209" y="135117"/>
                    <a:pt x="538900" y="142973"/>
                  </a:cubicBezTo>
                  <a:cubicBezTo>
                    <a:pt x="664591" y="150829"/>
                    <a:pt x="779284" y="175967"/>
                    <a:pt x="831131" y="274948"/>
                  </a:cubicBezTo>
                  <a:cubicBezTo>
                    <a:pt x="882978" y="373929"/>
                    <a:pt x="846842" y="625311"/>
                    <a:pt x="849984" y="736861"/>
                  </a:cubicBezTo>
                  <a:cubicBezTo>
                    <a:pt x="853126" y="848411"/>
                    <a:pt x="849984" y="944251"/>
                    <a:pt x="849984" y="944251"/>
                  </a:cubicBezTo>
                  <a:cubicBezTo>
                    <a:pt x="849984" y="958391"/>
                    <a:pt x="853126" y="875121"/>
                    <a:pt x="849984" y="821703"/>
                  </a:cubicBezTo>
                  <a:cubicBezTo>
                    <a:pt x="846842" y="768285"/>
                    <a:pt x="835844" y="686585"/>
                    <a:pt x="831131" y="623740"/>
                  </a:cubicBezTo>
                  <a:cubicBezTo>
                    <a:pt x="826418" y="560895"/>
                    <a:pt x="821704" y="493335"/>
                    <a:pt x="821704" y="444630"/>
                  </a:cubicBezTo>
                  <a:cubicBezTo>
                    <a:pt x="821704" y="395925"/>
                    <a:pt x="831131" y="366074"/>
                    <a:pt x="831131" y="331509"/>
                  </a:cubicBezTo>
                  <a:cubicBezTo>
                    <a:pt x="831131" y="296944"/>
                    <a:pt x="845271" y="278090"/>
                    <a:pt x="821704" y="237241"/>
                  </a:cubicBezTo>
                  <a:cubicBezTo>
                    <a:pt x="798137" y="196392"/>
                    <a:pt x="755717" y="120977"/>
                    <a:pt x="689729" y="86412"/>
                  </a:cubicBezTo>
                  <a:cubicBezTo>
                    <a:pt x="623741" y="51847"/>
                    <a:pt x="521617" y="0"/>
                    <a:pt x="425778" y="29851"/>
                  </a:cubicBezTo>
                  <a:cubicBezTo>
                    <a:pt x="329939" y="59702"/>
                    <a:pt x="182253" y="152399"/>
                    <a:pt x="114694" y="265521"/>
                  </a:cubicBezTo>
                  <a:cubicBezTo>
                    <a:pt x="47135" y="378643"/>
                    <a:pt x="31424" y="600173"/>
                    <a:pt x="20426" y="708581"/>
                  </a:cubicBezTo>
                  <a:cubicBezTo>
                    <a:pt x="9428" y="816989"/>
                    <a:pt x="31424" y="901831"/>
                    <a:pt x="48706" y="915971"/>
                  </a:cubicBezTo>
                  <a:cubicBezTo>
                    <a:pt x="65988" y="930111"/>
                    <a:pt x="119407" y="853125"/>
                    <a:pt x="124120" y="793422"/>
                  </a:cubicBezTo>
                  <a:cubicBezTo>
                    <a:pt x="128833" y="733719"/>
                    <a:pt x="84842" y="645736"/>
                    <a:pt x="76986" y="557752"/>
                  </a:cubicBezTo>
                  <a:cubicBezTo>
                    <a:pt x="69130" y="469768"/>
                    <a:pt x="42421" y="340935"/>
                    <a:pt x="76986" y="265521"/>
                  </a:cubicBezTo>
                  <a:cubicBezTo>
                    <a:pt x="111551" y="190107"/>
                    <a:pt x="212104" y="130403"/>
                    <a:pt x="284376" y="105265"/>
                  </a:cubicBezTo>
                  <a:cubicBezTo>
                    <a:pt x="356648" y="80127"/>
                    <a:pt x="439918" y="94267"/>
                    <a:pt x="510619" y="114692"/>
                  </a:cubicBezTo>
                  <a:cubicBezTo>
                    <a:pt x="581320" y="135117"/>
                    <a:pt x="666161" y="152400"/>
                    <a:pt x="708582" y="227814"/>
                  </a:cubicBezTo>
                  <a:cubicBezTo>
                    <a:pt x="751003" y="303228"/>
                    <a:pt x="752574" y="477624"/>
                    <a:pt x="765143" y="567179"/>
                  </a:cubicBezTo>
                  <a:cubicBezTo>
                    <a:pt x="777712" y="656734"/>
                    <a:pt x="779284" y="703868"/>
                    <a:pt x="783997" y="765142"/>
                  </a:cubicBezTo>
                  <a:cubicBezTo>
                    <a:pt x="788710" y="826416"/>
                    <a:pt x="790282" y="915971"/>
                    <a:pt x="793424" y="934824"/>
                  </a:cubicBezTo>
                  <a:cubicBezTo>
                    <a:pt x="796566" y="953677"/>
                    <a:pt x="799708" y="920684"/>
                    <a:pt x="802850" y="878263"/>
                  </a:cubicBezTo>
                  <a:cubicBezTo>
                    <a:pt x="805992" y="835843"/>
                    <a:pt x="809135" y="736862"/>
                    <a:pt x="812277" y="680301"/>
                  </a:cubicBezTo>
                  <a:cubicBezTo>
                    <a:pt x="815419" y="623740"/>
                    <a:pt x="837415" y="600172"/>
                    <a:pt x="821704" y="538898"/>
                  </a:cubicBezTo>
                  <a:cubicBezTo>
                    <a:pt x="805993" y="477624"/>
                    <a:pt x="743147" y="369216"/>
                    <a:pt x="718009" y="312655"/>
                  </a:cubicBezTo>
                  <a:cubicBezTo>
                    <a:pt x="692871" y="256094"/>
                    <a:pt x="700727" y="232527"/>
                    <a:pt x="670875" y="199533"/>
                  </a:cubicBezTo>
                  <a:cubicBezTo>
                    <a:pt x="641024" y="166539"/>
                    <a:pt x="601745" y="130403"/>
                    <a:pt x="538900" y="114692"/>
                  </a:cubicBezTo>
                  <a:cubicBezTo>
                    <a:pt x="476055" y="98981"/>
                    <a:pt x="347222" y="100552"/>
                    <a:pt x="293803" y="105265"/>
                  </a:cubicBezTo>
                  <a:cubicBezTo>
                    <a:pt x="240384" y="109979"/>
                    <a:pt x="248239" y="84841"/>
                    <a:pt x="218388" y="142973"/>
                  </a:cubicBezTo>
                  <a:cubicBezTo>
                    <a:pt x="188537" y="201105"/>
                    <a:pt x="138261" y="351933"/>
                    <a:pt x="114694" y="454057"/>
                  </a:cubicBezTo>
                  <a:cubicBezTo>
                    <a:pt x="91127" y="556181"/>
                    <a:pt x="83271" y="667732"/>
                    <a:pt x="76986" y="755715"/>
                  </a:cubicBezTo>
                  <a:cubicBezTo>
                    <a:pt x="70701" y="843698"/>
                    <a:pt x="76986" y="981958"/>
                    <a:pt x="76986" y="981958"/>
                  </a:cubicBezTo>
                </a:path>
              </a:pathLst>
            </a:custGeom>
            <a:solidFill>
              <a:schemeClr val="tx1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565212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012160" y="4941168"/>
              <a:ext cx="0" cy="72008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259633" y="3068960"/>
            <a:ext cx="2232248" cy="1368152"/>
            <a:chOff x="1259633" y="3068960"/>
            <a:chExt cx="2232248" cy="1368152"/>
          </a:xfrm>
        </p:grpSpPr>
        <p:sp>
          <p:nvSpPr>
            <p:cNvPr id="17" name="Rectangle 16"/>
            <p:cNvSpPr/>
            <p:nvPr/>
          </p:nvSpPr>
          <p:spPr>
            <a:xfrm>
              <a:off x="1259633" y="3212976"/>
              <a:ext cx="2232248" cy="1224136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8" name="Picture 3" descr="d:\users\ucenik16\Local Settings\Temporary Internet Files\Content.IE5\RJX0O0LP\MC900198164[1]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331641" y="3068960"/>
              <a:ext cx="1872208" cy="1282519"/>
            </a:xfrm>
            <a:prstGeom prst="rect">
              <a:avLst/>
            </a:prstGeom>
            <a:noFill/>
          </p:spPr>
        </p:pic>
      </p:grpSp>
      <p:sp>
        <p:nvSpPr>
          <p:cNvPr id="19" name="Rounded Rectangular Callout 18"/>
          <p:cNvSpPr/>
          <p:nvPr/>
        </p:nvSpPr>
        <p:spPr>
          <a:xfrm>
            <a:off x="539552" y="1628800"/>
            <a:ext cx="2736304" cy="100811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OOOOOOOO,NEEEEEEEE</a:t>
            </a:r>
            <a:endParaRPr lang="hr-HR" dirty="0"/>
          </a:p>
        </p:txBody>
      </p:sp>
      <p:pic>
        <p:nvPicPr>
          <p:cNvPr id="4098" name="Picture 2" descr="d:\users\ucenik16\Local Settings\Temporary Internet Files\Content.IE5\RJX0O0LP\MC90019816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501520">
            <a:off x="5974276" y="3387125"/>
            <a:ext cx="2039933" cy="1214080"/>
          </a:xfrm>
          <a:prstGeom prst="rect">
            <a:avLst/>
          </a:prstGeom>
          <a:noFill/>
        </p:spPr>
      </p:pic>
      <p:sp>
        <p:nvSpPr>
          <p:cNvPr id="30" name="Rounded Rectangular Callout 29"/>
          <p:cNvSpPr/>
          <p:nvPr/>
        </p:nvSpPr>
        <p:spPr>
          <a:xfrm>
            <a:off x="539552" y="1628800"/>
            <a:ext cx="2880320" cy="100811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Oprostite,stvarno mi je žao…</a:t>
            </a:r>
            <a:endParaRPr lang="hr-HR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6372200" y="1628800"/>
            <a:ext cx="2304256" cy="1080120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Ja sam PIZZA MEN!!!</a:t>
            </a:r>
            <a:r>
              <a:rPr lang="hr-HR" dirty="0" err="1" smtClean="0"/>
              <a:t>Jej</a:t>
            </a:r>
            <a:r>
              <a:rPr lang="hr-HR" dirty="0" smtClean="0"/>
              <a:t> napokon se mogu pojesti!!!</a:t>
            </a:r>
            <a:endParaRPr lang="hr-HR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395536" y="1556792"/>
            <a:ext cx="3024336" cy="129614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Oprostite </a:t>
            </a:r>
            <a:r>
              <a:rPr lang="hr-HR" dirty="0" err="1" smtClean="0"/>
              <a:t>gopođice</a:t>
            </a:r>
            <a:r>
              <a:rPr lang="hr-HR" dirty="0" smtClean="0"/>
              <a:t>,ali ne pratim vas. Kako je moguće da ste sretni ako sam bacio </a:t>
            </a:r>
            <a:r>
              <a:rPr lang="hr-HR" dirty="0" err="1" smtClean="0"/>
              <a:t>pizzu</a:t>
            </a:r>
            <a:r>
              <a:rPr lang="hr-HR" dirty="0" smtClean="0"/>
              <a:t> na vas?</a:t>
            </a:r>
            <a:endParaRPr lang="hr-HR" dirty="0"/>
          </a:p>
        </p:txBody>
      </p:sp>
      <p:sp>
        <p:nvSpPr>
          <p:cNvPr id="36" name="Rounded Rectangular Callout 35"/>
          <p:cNvSpPr/>
          <p:nvPr/>
        </p:nvSpPr>
        <p:spPr>
          <a:xfrm>
            <a:off x="6084168" y="1052736"/>
            <a:ext cx="2808312" cy="172819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Moguće je tako što mi je ovo bila želja od treće godine. Biti pogođena s </a:t>
            </a:r>
            <a:r>
              <a:rPr lang="hr-HR" dirty="0" err="1" smtClean="0"/>
              <a:t>pizzom</a:t>
            </a:r>
            <a:r>
              <a:rPr lang="hr-HR" dirty="0" smtClean="0"/>
              <a:t> i onda se </a:t>
            </a:r>
            <a:r>
              <a:rPr lang="hr-HR" dirty="0" smtClean="0"/>
              <a:t>pojesti pa </a:t>
            </a:r>
            <a:r>
              <a:rPr lang="hr-HR" dirty="0" smtClean="0"/>
              <a:t>tko to ne bi </a:t>
            </a:r>
            <a:r>
              <a:rPr lang="hr-HR" dirty="0" smtClean="0"/>
              <a:t>htio</a:t>
            </a:r>
            <a:r>
              <a:rPr lang="hr-HR" dirty="0" smtClean="0"/>
              <a:t>?</a:t>
            </a:r>
            <a:endParaRPr lang="hr-HR" dirty="0"/>
          </a:p>
        </p:txBody>
      </p:sp>
      <p:sp>
        <p:nvSpPr>
          <p:cNvPr id="38" name="Cloud Callout 37"/>
          <p:cNvSpPr/>
          <p:nvPr/>
        </p:nvSpPr>
        <p:spPr>
          <a:xfrm>
            <a:off x="827584" y="1484784"/>
            <a:ext cx="2232248" cy="129614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Hmm</a:t>
            </a:r>
            <a:r>
              <a:rPr lang="hr-HR" dirty="0" smtClean="0"/>
              <a:t>,ja možda.</a:t>
            </a:r>
            <a:endParaRPr lang="hr-HR" dirty="0"/>
          </a:p>
        </p:txBody>
      </p:sp>
      <p:sp>
        <p:nvSpPr>
          <p:cNvPr id="39" name="Rounded Rectangular Callout 38"/>
          <p:cNvSpPr/>
          <p:nvPr/>
        </p:nvSpPr>
        <p:spPr>
          <a:xfrm>
            <a:off x="395536" y="1124744"/>
            <a:ext cx="3312368" cy="1656184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err="1" smtClean="0"/>
              <a:t>Okej</a:t>
            </a:r>
            <a:r>
              <a:rPr lang="hr-HR" dirty="0" smtClean="0"/>
              <a:t>, drago </a:t>
            </a:r>
            <a:r>
              <a:rPr lang="hr-HR" dirty="0" smtClean="0"/>
              <a:t>mi je da vam je drago. Bilo mije drago upoznati vas ja moram da idem. Ako se želite očistiti imate wc tamo. Doviđenja…</a:t>
            </a:r>
            <a:r>
              <a:rPr lang="hr-HR" dirty="0" err="1" smtClean="0"/>
              <a:t>Pizza</a:t>
            </a:r>
            <a:r>
              <a:rPr lang="hr-HR" dirty="0" smtClean="0"/>
              <a:t> </a:t>
            </a:r>
            <a:r>
              <a:rPr lang="hr-HR" dirty="0" err="1" smtClean="0"/>
              <a:t>Man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1" name="Rounded Rectangular Callout 40"/>
          <p:cNvSpPr/>
          <p:nvPr/>
        </p:nvSpPr>
        <p:spPr>
          <a:xfrm>
            <a:off x="6120309" y="1460590"/>
            <a:ext cx="2664296" cy="1368152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Doviđenja </a:t>
            </a:r>
            <a:r>
              <a:rPr lang="hr-HR" smtClean="0"/>
              <a:t>i ne brini </a:t>
            </a:r>
            <a:r>
              <a:rPr lang="hr-HR" dirty="0" smtClean="0"/>
              <a:t>te se sve će biti ok.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C 0.02309 -0.08472 0.04618 -0.16945 0.08576 -0.20949 C 0.12535 -0.24954 0.18698 -0.23102 0.23715 -0.23982 C 0.28733 -0.24861 0.36597 -0.23125 0.38715 -0.26273 C 0.40833 -0.29421 0.34531 -0.46644 0.36441 -0.42847 C 0.38351 -0.39051 0.47587 -0.09583 0.50139 -0.03426 " pathEditMode="relative" ptsTypes="aaaa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5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7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8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" presetID="1" presetClass="exit" presetSubtype="0" fill="hold" grpId="1" nodeType="after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30" grpId="0" animBg="1"/>
      <p:bldP spid="30" grpId="1" animBg="1"/>
      <p:bldP spid="30" grpId="2" animBg="1"/>
      <p:bldP spid="31" grpId="0" animBg="1"/>
      <p:bldP spid="31" grpId="1" animBg="1"/>
      <p:bldP spid="35" grpId="0" animBg="1"/>
      <p:bldP spid="35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150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MZOS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ucenik</dc:creator>
  <cp:lastModifiedBy>mila</cp:lastModifiedBy>
  <cp:revision>10</cp:revision>
  <dcterms:created xsi:type="dcterms:W3CDTF">2013-11-25T14:53:55Z</dcterms:created>
  <dcterms:modified xsi:type="dcterms:W3CDTF">2013-12-26T11:27:52Z</dcterms:modified>
</cp:coreProperties>
</file>