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1" autoAdjust="0"/>
    <p:restoredTop sz="94660"/>
  </p:normalViewPr>
  <p:slideViewPr>
    <p:cSldViewPr>
      <p:cViewPr varScale="1">
        <p:scale>
          <a:sx n="67" d="100"/>
          <a:sy n="67" d="100"/>
        </p:scale>
        <p:origin x="-102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D453-4A76-425C-AA41-9AC0B37811D1}" type="datetimeFigureOut">
              <a:rPr lang="hr-HR" smtClean="0"/>
              <a:t>19.11.2013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1EA8-C46B-4C88-99C1-57DB184D18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D453-4A76-425C-AA41-9AC0B37811D1}" type="datetimeFigureOut">
              <a:rPr lang="hr-HR" smtClean="0"/>
              <a:t>19.11.2013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1EA8-C46B-4C88-99C1-57DB184D18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D453-4A76-425C-AA41-9AC0B37811D1}" type="datetimeFigureOut">
              <a:rPr lang="hr-HR" smtClean="0"/>
              <a:t>19.11.2013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1EA8-C46B-4C88-99C1-57DB184D18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D453-4A76-425C-AA41-9AC0B37811D1}" type="datetimeFigureOut">
              <a:rPr lang="hr-HR" smtClean="0"/>
              <a:t>19.11.2013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1EA8-C46B-4C88-99C1-57DB184D18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D453-4A76-425C-AA41-9AC0B37811D1}" type="datetimeFigureOut">
              <a:rPr lang="hr-HR" smtClean="0"/>
              <a:t>19.11.2013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1EA8-C46B-4C88-99C1-57DB184D18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D453-4A76-425C-AA41-9AC0B37811D1}" type="datetimeFigureOut">
              <a:rPr lang="hr-HR" smtClean="0"/>
              <a:t>19.11.2013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1EA8-C46B-4C88-99C1-57DB184D18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D453-4A76-425C-AA41-9AC0B37811D1}" type="datetimeFigureOut">
              <a:rPr lang="hr-HR" smtClean="0"/>
              <a:t>19.11.2013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1EA8-C46B-4C88-99C1-57DB184D18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D453-4A76-425C-AA41-9AC0B37811D1}" type="datetimeFigureOut">
              <a:rPr lang="hr-HR" smtClean="0"/>
              <a:t>19.11.2013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1EA8-C46B-4C88-99C1-57DB184D18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D453-4A76-425C-AA41-9AC0B37811D1}" type="datetimeFigureOut">
              <a:rPr lang="hr-HR" smtClean="0"/>
              <a:t>19.11.2013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1EA8-C46B-4C88-99C1-57DB184D18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D453-4A76-425C-AA41-9AC0B37811D1}" type="datetimeFigureOut">
              <a:rPr lang="hr-HR" smtClean="0"/>
              <a:t>19.11.2013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1EA8-C46B-4C88-99C1-57DB184D18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D453-4A76-425C-AA41-9AC0B37811D1}" type="datetimeFigureOut">
              <a:rPr lang="hr-HR" smtClean="0"/>
              <a:t>19.11.2013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1EA8-C46B-4C88-99C1-57DB184D18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D453-4A76-425C-AA41-9AC0B37811D1}" type="datetimeFigureOut">
              <a:rPr lang="hr-HR" smtClean="0"/>
              <a:t>19.11.2013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21EA8-C46B-4C88-99C1-57DB184D1805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i="1" dirty="0" err="1" smtClean="0"/>
              <a:t>Once</a:t>
            </a:r>
            <a:r>
              <a:rPr lang="hr-HR" b="1" i="1" dirty="0" smtClean="0"/>
              <a:t> </a:t>
            </a:r>
            <a:r>
              <a:rPr lang="hr-HR" b="1" i="1" dirty="0" err="1" smtClean="0"/>
              <a:t>upon</a:t>
            </a:r>
            <a:r>
              <a:rPr lang="hr-HR" b="1" i="1" dirty="0" smtClean="0"/>
              <a:t> a time…</a:t>
            </a:r>
            <a:endParaRPr lang="hr-HR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32" name="Picture 8" descr="d:\users\ucenik06\Local Settings\Temporary Internet Files\Content.IE5\36J9ZMHK\MC9004343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43798"/>
            <a:ext cx="7000561" cy="53590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3528" y="404664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err="1" smtClean="0"/>
              <a:t>There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was</a:t>
            </a:r>
            <a:r>
              <a:rPr lang="hr-HR" sz="4000" b="1" dirty="0" smtClean="0"/>
              <a:t> a </a:t>
            </a:r>
            <a:r>
              <a:rPr lang="hr-HR" sz="4000" b="1" dirty="0" err="1" smtClean="0"/>
              <a:t>girl</a:t>
            </a:r>
            <a:r>
              <a:rPr lang="hr-HR" sz="4000" b="1" dirty="0" smtClean="0"/>
              <a:t> who </a:t>
            </a:r>
            <a:r>
              <a:rPr lang="hr-HR" sz="4000" b="1" dirty="0" err="1" smtClean="0"/>
              <a:t>lived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in</a:t>
            </a:r>
            <a:r>
              <a:rPr lang="hr-HR" sz="4000" b="1" dirty="0" smtClean="0"/>
              <a:t> a </a:t>
            </a:r>
            <a:r>
              <a:rPr lang="hr-HR" sz="4000" b="1" dirty="0" err="1" smtClean="0"/>
              <a:t>castle</a:t>
            </a:r>
            <a:r>
              <a:rPr lang="hr-HR" sz="4000" b="1" dirty="0" smtClean="0"/>
              <a:t>…</a:t>
            </a:r>
            <a:endParaRPr lang="hr-HR" sz="4000" b="1" dirty="0"/>
          </a:p>
        </p:txBody>
      </p:sp>
      <p:pic>
        <p:nvPicPr>
          <p:cNvPr id="1037" name="Picture 13" descr="d:\users\ucenik06\Local Settings\Temporary Internet Files\Content.IE5\ZZEQW8IM\MC9004301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2492896"/>
            <a:ext cx="2304256" cy="410079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327576" y="633478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…</a:t>
            </a:r>
            <a:r>
              <a:rPr lang="hr-HR" sz="2800" b="1" dirty="0" smtClean="0"/>
              <a:t>but </a:t>
            </a:r>
            <a:r>
              <a:rPr lang="hr-HR" sz="2800" b="1" dirty="0" err="1" smtClean="0"/>
              <a:t>she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was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unhappy</a:t>
            </a:r>
            <a:endParaRPr lang="hr-H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5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558924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0" name="Picture 2" descr="d:\users\ucenik06\Local Settings\Temporary Internet Files\Content.IE5\ZZEQW8IM\MC9004301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27984" y="1860821"/>
            <a:ext cx="2807939" cy="499717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355976" y="548680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 smtClean="0"/>
              <a:t>Sometimes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she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walked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even</a:t>
            </a:r>
            <a:r>
              <a:rPr lang="hr-HR" sz="2800" b="1" dirty="0" smtClean="0"/>
              <a:t> for </a:t>
            </a:r>
            <a:r>
              <a:rPr lang="hr-HR" sz="2800" b="1" dirty="0" err="1" smtClean="0"/>
              <a:t>couple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of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hours</a:t>
            </a:r>
            <a:r>
              <a:rPr lang="hr-HR" sz="2800" b="1" dirty="0" smtClean="0"/>
              <a:t>.</a:t>
            </a:r>
            <a:endParaRPr lang="hr-HR" sz="2800" b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827584" y="1340768"/>
            <a:ext cx="3456384" cy="4752528"/>
            <a:chOff x="971600" y="1124744"/>
            <a:chExt cx="3456384" cy="4752528"/>
          </a:xfrm>
        </p:grpSpPr>
        <p:sp>
          <p:nvSpPr>
            <p:cNvPr id="31" name="Rectangle 30"/>
            <p:cNvSpPr/>
            <p:nvPr/>
          </p:nvSpPr>
          <p:spPr>
            <a:xfrm>
              <a:off x="2483768" y="3140968"/>
              <a:ext cx="432048" cy="273630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2" name="Cloud 31"/>
            <p:cNvSpPr/>
            <p:nvPr/>
          </p:nvSpPr>
          <p:spPr>
            <a:xfrm>
              <a:off x="971600" y="1124744"/>
              <a:ext cx="3456384" cy="2952328"/>
            </a:xfrm>
            <a:prstGeom prst="cloud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6" name="Freeform 35"/>
          <p:cNvSpPr/>
          <p:nvPr/>
        </p:nvSpPr>
        <p:spPr>
          <a:xfrm>
            <a:off x="971600" y="260648"/>
            <a:ext cx="1512168" cy="1196752"/>
          </a:xfrm>
          <a:custGeom>
            <a:avLst/>
            <a:gdLst>
              <a:gd name="connsiteX0" fmla="*/ 250032 w 1769269"/>
              <a:gd name="connsiteY0" fmla="*/ 531019 h 1552576"/>
              <a:gd name="connsiteX1" fmla="*/ 178594 w 1769269"/>
              <a:gd name="connsiteY1" fmla="*/ 531019 h 1552576"/>
              <a:gd name="connsiteX2" fmla="*/ 7144 w 1769269"/>
              <a:gd name="connsiteY2" fmla="*/ 473869 h 1552576"/>
              <a:gd name="connsiteX3" fmla="*/ 221457 w 1769269"/>
              <a:gd name="connsiteY3" fmla="*/ 416719 h 1552576"/>
              <a:gd name="connsiteX4" fmla="*/ 278607 w 1769269"/>
              <a:gd name="connsiteY4" fmla="*/ 316707 h 1552576"/>
              <a:gd name="connsiteX5" fmla="*/ 407194 w 1769269"/>
              <a:gd name="connsiteY5" fmla="*/ 288132 h 1552576"/>
              <a:gd name="connsiteX6" fmla="*/ 450057 w 1769269"/>
              <a:gd name="connsiteY6" fmla="*/ 359569 h 1552576"/>
              <a:gd name="connsiteX7" fmla="*/ 421482 w 1769269"/>
              <a:gd name="connsiteY7" fmla="*/ 459582 h 1552576"/>
              <a:gd name="connsiteX8" fmla="*/ 564357 w 1769269"/>
              <a:gd name="connsiteY8" fmla="*/ 545307 h 1552576"/>
              <a:gd name="connsiteX9" fmla="*/ 707232 w 1769269"/>
              <a:gd name="connsiteY9" fmla="*/ 173832 h 1552576"/>
              <a:gd name="connsiteX10" fmla="*/ 1221582 w 1769269"/>
              <a:gd name="connsiteY10" fmla="*/ 16669 h 1552576"/>
              <a:gd name="connsiteX11" fmla="*/ 1164432 w 1769269"/>
              <a:gd name="connsiteY11" fmla="*/ 273844 h 1552576"/>
              <a:gd name="connsiteX12" fmla="*/ 992982 w 1769269"/>
              <a:gd name="connsiteY12" fmla="*/ 445294 h 1552576"/>
              <a:gd name="connsiteX13" fmla="*/ 750094 w 1769269"/>
              <a:gd name="connsiteY13" fmla="*/ 588169 h 1552576"/>
              <a:gd name="connsiteX14" fmla="*/ 992982 w 1769269"/>
              <a:gd name="connsiteY14" fmla="*/ 673894 h 1552576"/>
              <a:gd name="connsiteX15" fmla="*/ 1164432 w 1769269"/>
              <a:gd name="connsiteY15" fmla="*/ 831057 h 1552576"/>
              <a:gd name="connsiteX16" fmla="*/ 1250157 w 1769269"/>
              <a:gd name="connsiteY16" fmla="*/ 1002507 h 1552576"/>
              <a:gd name="connsiteX17" fmla="*/ 1564482 w 1769269"/>
              <a:gd name="connsiteY17" fmla="*/ 988220 h 1552576"/>
              <a:gd name="connsiteX18" fmla="*/ 1593057 w 1769269"/>
              <a:gd name="connsiteY18" fmla="*/ 1059657 h 1552576"/>
              <a:gd name="connsiteX19" fmla="*/ 1764507 w 1769269"/>
              <a:gd name="connsiteY19" fmla="*/ 1173957 h 1552576"/>
              <a:gd name="connsiteX20" fmla="*/ 1564482 w 1769269"/>
              <a:gd name="connsiteY20" fmla="*/ 1173957 h 1552576"/>
              <a:gd name="connsiteX21" fmla="*/ 1450182 w 1769269"/>
              <a:gd name="connsiteY21" fmla="*/ 1216820 h 1552576"/>
              <a:gd name="connsiteX22" fmla="*/ 1278732 w 1769269"/>
              <a:gd name="connsiteY22" fmla="*/ 1131095 h 1552576"/>
              <a:gd name="connsiteX23" fmla="*/ 1150144 w 1769269"/>
              <a:gd name="connsiteY23" fmla="*/ 1016795 h 1552576"/>
              <a:gd name="connsiteX24" fmla="*/ 878682 w 1769269"/>
              <a:gd name="connsiteY24" fmla="*/ 1002507 h 1552576"/>
              <a:gd name="connsiteX25" fmla="*/ 678657 w 1769269"/>
              <a:gd name="connsiteY25" fmla="*/ 988220 h 1552576"/>
              <a:gd name="connsiteX26" fmla="*/ 607219 w 1769269"/>
              <a:gd name="connsiteY26" fmla="*/ 959645 h 1552576"/>
              <a:gd name="connsiteX27" fmla="*/ 535782 w 1769269"/>
              <a:gd name="connsiteY27" fmla="*/ 959645 h 1552576"/>
              <a:gd name="connsiteX28" fmla="*/ 507207 w 1769269"/>
              <a:gd name="connsiteY28" fmla="*/ 1159670 h 1552576"/>
              <a:gd name="connsiteX29" fmla="*/ 364332 w 1769269"/>
              <a:gd name="connsiteY29" fmla="*/ 1345407 h 1552576"/>
              <a:gd name="connsiteX30" fmla="*/ 121444 w 1769269"/>
              <a:gd name="connsiteY30" fmla="*/ 1473995 h 1552576"/>
              <a:gd name="connsiteX31" fmla="*/ 250032 w 1769269"/>
              <a:gd name="connsiteY31" fmla="*/ 873920 h 1552576"/>
              <a:gd name="connsiteX32" fmla="*/ 507207 w 1769269"/>
              <a:gd name="connsiteY32" fmla="*/ 688182 h 1552576"/>
              <a:gd name="connsiteX33" fmla="*/ 307182 w 1769269"/>
              <a:gd name="connsiteY33" fmla="*/ 531019 h 1552576"/>
              <a:gd name="connsiteX34" fmla="*/ 250032 w 1769269"/>
              <a:gd name="connsiteY34" fmla="*/ 531019 h 155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69269" h="1552576">
                <a:moveTo>
                  <a:pt x="250032" y="531019"/>
                </a:moveTo>
                <a:cubicBezTo>
                  <a:pt x="228601" y="531019"/>
                  <a:pt x="219075" y="540544"/>
                  <a:pt x="178594" y="531019"/>
                </a:cubicBezTo>
                <a:cubicBezTo>
                  <a:pt x="138113" y="521494"/>
                  <a:pt x="0" y="492919"/>
                  <a:pt x="7144" y="473869"/>
                </a:cubicBezTo>
                <a:cubicBezTo>
                  <a:pt x="14288" y="454819"/>
                  <a:pt x="176213" y="442913"/>
                  <a:pt x="221457" y="416719"/>
                </a:cubicBezTo>
                <a:cubicBezTo>
                  <a:pt x="266701" y="390525"/>
                  <a:pt x="247651" y="338138"/>
                  <a:pt x="278607" y="316707"/>
                </a:cubicBezTo>
                <a:cubicBezTo>
                  <a:pt x="309563" y="295276"/>
                  <a:pt x="378619" y="280988"/>
                  <a:pt x="407194" y="288132"/>
                </a:cubicBezTo>
                <a:cubicBezTo>
                  <a:pt x="435769" y="295276"/>
                  <a:pt x="447676" y="330994"/>
                  <a:pt x="450057" y="359569"/>
                </a:cubicBezTo>
                <a:cubicBezTo>
                  <a:pt x="452438" y="388144"/>
                  <a:pt x="402432" y="428626"/>
                  <a:pt x="421482" y="459582"/>
                </a:cubicBezTo>
                <a:cubicBezTo>
                  <a:pt x="440532" y="490538"/>
                  <a:pt x="516732" y="592932"/>
                  <a:pt x="564357" y="545307"/>
                </a:cubicBezTo>
                <a:cubicBezTo>
                  <a:pt x="611982" y="497682"/>
                  <a:pt x="597694" y="261938"/>
                  <a:pt x="707232" y="173832"/>
                </a:cubicBezTo>
                <a:cubicBezTo>
                  <a:pt x="816770" y="85726"/>
                  <a:pt x="1145382" y="0"/>
                  <a:pt x="1221582" y="16669"/>
                </a:cubicBezTo>
                <a:cubicBezTo>
                  <a:pt x="1297782" y="33338"/>
                  <a:pt x="1202532" y="202406"/>
                  <a:pt x="1164432" y="273844"/>
                </a:cubicBezTo>
                <a:cubicBezTo>
                  <a:pt x="1126332" y="345282"/>
                  <a:pt x="1062038" y="392907"/>
                  <a:pt x="992982" y="445294"/>
                </a:cubicBezTo>
                <a:cubicBezTo>
                  <a:pt x="923926" y="497681"/>
                  <a:pt x="750094" y="550069"/>
                  <a:pt x="750094" y="588169"/>
                </a:cubicBezTo>
                <a:cubicBezTo>
                  <a:pt x="750094" y="626269"/>
                  <a:pt x="923926" y="633413"/>
                  <a:pt x="992982" y="673894"/>
                </a:cubicBezTo>
                <a:cubicBezTo>
                  <a:pt x="1062038" y="714375"/>
                  <a:pt x="1121570" y="776288"/>
                  <a:pt x="1164432" y="831057"/>
                </a:cubicBezTo>
                <a:cubicBezTo>
                  <a:pt x="1207294" y="885826"/>
                  <a:pt x="1183482" y="976313"/>
                  <a:pt x="1250157" y="1002507"/>
                </a:cubicBezTo>
                <a:cubicBezTo>
                  <a:pt x="1316832" y="1028701"/>
                  <a:pt x="1507332" y="978695"/>
                  <a:pt x="1564482" y="988220"/>
                </a:cubicBezTo>
                <a:cubicBezTo>
                  <a:pt x="1621632" y="997745"/>
                  <a:pt x="1559720" y="1028701"/>
                  <a:pt x="1593057" y="1059657"/>
                </a:cubicBezTo>
                <a:cubicBezTo>
                  <a:pt x="1626394" y="1090613"/>
                  <a:pt x="1769269" y="1154907"/>
                  <a:pt x="1764507" y="1173957"/>
                </a:cubicBezTo>
                <a:cubicBezTo>
                  <a:pt x="1759745" y="1193007"/>
                  <a:pt x="1616869" y="1166813"/>
                  <a:pt x="1564482" y="1173957"/>
                </a:cubicBezTo>
                <a:cubicBezTo>
                  <a:pt x="1512095" y="1181101"/>
                  <a:pt x="1497807" y="1223964"/>
                  <a:pt x="1450182" y="1216820"/>
                </a:cubicBezTo>
                <a:cubicBezTo>
                  <a:pt x="1402557" y="1209676"/>
                  <a:pt x="1328738" y="1164433"/>
                  <a:pt x="1278732" y="1131095"/>
                </a:cubicBezTo>
                <a:cubicBezTo>
                  <a:pt x="1228726" y="1097758"/>
                  <a:pt x="1216819" y="1038226"/>
                  <a:pt x="1150144" y="1016795"/>
                </a:cubicBezTo>
                <a:cubicBezTo>
                  <a:pt x="1083469" y="995364"/>
                  <a:pt x="957263" y="1007270"/>
                  <a:pt x="878682" y="1002507"/>
                </a:cubicBezTo>
                <a:cubicBezTo>
                  <a:pt x="800101" y="997744"/>
                  <a:pt x="723901" y="995364"/>
                  <a:pt x="678657" y="988220"/>
                </a:cubicBezTo>
                <a:cubicBezTo>
                  <a:pt x="633413" y="981076"/>
                  <a:pt x="631031" y="964407"/>
                  <a:pt x="607219" y="959645"/>
                </a:cubicBezTo>
                <a:cubicBezTo>
                  <a:pt x="583407" y="954883"/>
                  <a:pt x="552451" y="926308"/>
                  <a:pt x="535782" y="959645"/>
                </a:cubicBezTo>
                <a:cubicBezTo>
                  <a:pt x="519113" y="992982"/>
                  <a:pt x="535782" y="1095376"/>
                  <a:pt x="507207" y="1159670"/>
                </a:cubicBezTo>
                <a:cubicBezTo>
                  <a:pt x="478632" y="1223964"/>
                  <a:pt x="428626" y="1293020"/>
                  <a:pt x="364332" y="1345407"/>
                </a:cubicBezTo>
                <a:cubicBezTo>
                  <a:pt x="300038" y="1397795"/>
                  <a:pt x="140494" y="1552576"/>
                  <a:pt x="121444" y="1473995"/>
                </a:cubicBezTo>
                <a:cubicBezTo>
                  <a:pt x="102394" y="1395414"/>
                  <a:pt x="185738" y="1004889"/>
                  <a:pt x="250032" y="873920"/>
                </a:cubicBezTo>
                <a:cubicBezTo>
                  <a:pt x="314326" y="742951"/>
                  <a:pt x="497682" y="745332"/>
                  <a:pt x="507207" y="688182"/>
                </a:cubicBezTo>
                <a:cubicBezTo>
                  <a:pt x="516732" y="631032"/>
                  <a:pt x="345282" y="559594"/>
                  <a:pt x="307182" y="531019"/>
                </a:cubicBezTo>
                <a:cubicBezTo>
                  <a:pt x="269082" y="502444"/>
                  <a:pt x="271463" y="531019"/>
                  <a:pt x="250032" y="53101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Freeform 36"/>
          <p:cNvSpPr/>
          <p:nvPr/>
        </p:nvSpPr>
        <p:spPr>
          <a:xfrm flipH="1">
            <a:off x="-2196752" y="-598376"/>
            <a:ext cx="1808584" cy="1196752"/>
          </a:xfrm>
          <a:custGeom>
            <a:avLst/>
            <a:gdLst>
              <a:gd name="connsiteX0" fmla="*/ 250032 w 1769269"/>
              <a:gd name="connsiteY0" fmla="*/ 531019 h 1552576"/>
              <a:gd name="connsiteX1" fmla="*/ 178594 w 1769269"/>
              <a:gd name="connsiteY1" fmla="*/ 531019 h 1552576"/>
              <a:gd name="connsiteX2" fmla="*/ 7144 w 1769269"/>
              <a:gd name="connsiteY2" fmla="*/ 473869 h 1552576"/>
              <a:gd name="connsiteX3" fmla="*/ 221457 w 1769269"/>
              <a:gd name="connsiteY3" fmla="*/ 416719 h 1552576"/>
              <a:gd name="connsiteX4" fmla="*/ 278607 w 1769269"/>
              <a:gd name="connsiteY4" fmla="*/ 316707 h 1552576"/>
              <a:gd name="connsiteX5" fmla="*/ 407194 w 1769269"/>
              <a:gd name="connsiteY5" fmla="*/ 288132 h 1552576"/>
              <a:gd name="connsiteX6" fmla="*/ 450057 w 1769269"/>
              <a:gd name="connsiteY6" fmla="*/ 359569 h 1552576"/>
              <a:gd name="connsiteX7" fmla="*/ 421482 w 1769269"/>
              <a:gd name="connsiteY7" fmla="*/ 459582 h 1552576"/>
              <a:gd name="connsiteX8" fmla="*/ 564357 w 1769269"/>
              <a:gd name="connsiteY8" fmla="*/ 545307 h 1552576"/>
              <a:gd name="connsiteX9" fmla="*/ 707232 w 1769269"/>
              <a:gd name="connsiteY9" fmla="*/ 173832 h 1552576"/>
              <a:gd name="connsiteX10" fmla="*/ 1221582 w 1769269"/>
              <a:gd name="connsiteY10" fmla="*/ 16669 h 1552576"/>
              <a:gd name="connsiteX11" fmla="*/ 1164432 w 1769269"/>
              <a:gd name="connsiteY11" fmla="*/ 273844 h 1552576"/>
              <a:gd name="connsiteX12" fmla="*/ 992982 w 1769269"/>
              <a:gd name="connsiteY12" fmla="*/ 445294 h 1552576"/>
              <a:gd name="connsiteX13" fmla="*/ 750094 w 1769269"/>
              <a:gd name="connsiteY13" fmla="*/ 588169 h 1552576"/>
              <a:gd name="connsiteX14" fmla="*/ 992982 w 1769269"/>
              <a:gd name="connsiteY14" fmla="*/ 673894 h 1552576"/>
              <a:gd name="connsiteX15" fmla="*/ 1164432 w 1769269"/>
              <a:gd name="connsiteY15" fmla="*/ 831057 h 1552576"/>
              <a:gd name="connsiteX16" fmla="*/ 1250157 w 1769269"/>
              <a:gd name="connsiteY16" fmla="*/ 1002507 h 1552576"/>
              <a:gd name="connsiteX17" fmla="*/ 1564482 w 1769269"/>
              <a:gd name="connsiteY17" fmla="*/ 988220 h 1552576"/>
              <a:gd name="connsiteX18" fmla="*/ 1593057 w 1769269"/>
              <a:gd name="connsiteY18" fmla="*/ 1059657 h 1552576"/>
              <a:gd name="connsiteX19" fmla="*/ 1764507 w 1769269"/>
              <a:gd name="connsiteY19" fmla="*/ 1173957 h 1552576"/>
              <a:gd name="connsiteX20" fmla="*/ 1564482 w 1769269"/>
              <a:gd name="connsiteY20" fmla="*/ 1173957 h 1552576"/>
              <a:gd name="connsiteX21" fmla="*/ 1450182 w 1769269"/>
              <a:gd name="connsiteY21" fmla="*/ 1216820 h 1552576"/>
              <a:gd name="connsiteX22" fmla="*/ 1278732 w 1769269"/>
              <a:gd name="connsiteY22" fmla="*/ 1131095 h 1552576"/>
              <a:gd name="connsiteX23" fmla="*/ 1150144 w 1769269"/>
              <a:gd name="connsiteY23" fmla="*/ 1016795 h 1552576"/>
              <a:gd name="connsiteX24" fmla="*/ 878682 w 1769269"/>
              <a:gd name="connsiteY24" fmla="*/ 1002507 h 1552576"/>
              <a:gd name="connsiteX25" fmla="*/ 678657 w 1769269"/>
              <a:gd name="connsiteY25" fmla="*/ 988220 h 1552576"/>
              <a:gd name="connsiteX26" fmla="*/ 607219 w 1769269"/>
              <a:gd name="connsiteY26" fmla="*/ 959645 h 1552576"/>
              <a:gd name="connsiteX27" fmla="*/ 535782 w 1769269"/>
              <a:gd name="connsiteY27" fmla="*/ 959645 h 1552576"/>
              <a:gd name="connsiteX28" fmla="*/ 507207 w 1769269"/>
              <a:gd name="connsiteY28" fmla="*/ 1159670 h 1552576"/>
              <a:gd name="connsiteX29" fmla="*/ 364332 w 1769269"/>
              <a:gd name="connsiteY29" fmla="*/ 1345407 h 1552576"/>
              <a:gd name="connsiteX30" fmla="*/ 121444 w 1769269"/>
              <a:gd name="connsiteY30" fmla="*/ 1473995 h 1552576"/>
              <a:gd name="connsiteX31" fmla="*/ 250032 w 1769269"/>
              <a:gd name="connsiteY31" fmla="*/ 873920 h 1552576"/>
              <a:gd name="connsiteX32" fmla="*/ 507207 w 1769269"/>
              <a:gd name="connsiteY32" fmla="*/ 688182 h 1552576"/>
              <a:gd name="connsiteX33" fmla="*/ 307182 w 1769269"/>
              <a:gd name="connsiteY33" fmla="*/ 531019 h 1552576"/>
              <a:gd name="connsiteX34" fmla="*/ 250032 w 1769269"/>
              <a:gd name="connsiteY34" fmla="*/ 531019 h 155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69269" h="1552576">
                <a:moveTo>
                  <a:pt x="250032" y="531019"/>
                </a:moveTo>
                <a:cubicBezTo>
                  <a:pt x="228601" y="531019"/>
                  <a:pt x="219075" y="540544"/>
                  <a:pt x="178594" y="531019"/>
                </a:cubicBezTo>
                <a:cubicBezTo>
                  <a:pt x="138113" y="521494"/>
                  <a:pt x="0" y="492919"/>
                  <a:pt x="7144" y="473869"/>
                </a:cubicBezTo>
                <a:cubicBezTo>
                  <a:pt x="14288" y="454819"/>
                  <a:pt x="176213" y="442913"/>
                  <a:pt x="221457" y="416719"/>
                </a:cubicBezTo>
                <a:cubicBezTo>
                  <a:pt x="266701" y="390525"/>
                  <a:pt x="247651" y="338138"/>
                  <a:pt x="278607" y="316707"/>
                </a:cubicBezTo>
                <a:cubicBezTo>
                  <a:pt x="309563" y="295276"/>
                  <a:pt x="378619" y="280988"/>
                  <a:pt x="407194" y="288132"/>
                </a:cubicBezTo>
                <a:cubicBezTo>
                  <a:pt x="435769" y="295276"/>
                  <a:pt x="447676" y="330994"/>
                  <a:pt x="450057" y="359569"/>
                </a:cubicBezTo>
                <a:cubicBezTo>
                  <a:pt x="452438" y="388144"/>
                  <a:pt x="402432" y="428626"/>
                  <a:pt x="421482" y="459582"/>
                </a:cubicBezTo>
                <a:cubicBezTo>
                  <a:pt x="440532" y="490538"/>
                  <a:pt x="516732" y="592932"/>
                  <a:pt x="564357" y="545307"/>
                </a:cubicBezTo>
                <a:cubicBezTo>
                  <a:pt x="611982" y="497682"/>
                  <a:pt x="597694" y="261938"/>
                  <a:pt x="707232" y="173832"/>
                </a:cubicBezTo>
                <a:cubicBezTo>
                  <a:pt x="816770" y="85726"/>
                  <a:pt x="1145382" y="0"/>
                  <a:pt x="1221582" y="16669"/>
                </a:cubicBezTo>
                <a:cubicBezTo>
                  <a:pt x="1297782" y="33338"/>
                  <a:pt x="1202532" y="202406"/>
                  <a:pt x="1164432" y="273844"/>
                </a:cubicBezTo>
                <a:cubicBezTo>
                  <a:pt x="1126332" y="345282"/>
                  <a:pt x="1062038" y="392907"/>
                  <a:pt x="992982" y="445294"/>
                </a:cubicBezTo>
                <a:cubicBezTo>
                  <a:pt x="923926" y="497681"/>
                  <a:pt x="750094" y="550069"/>
                  <a:pt x="750094" y="588169"/>
                </a:cubicBezTo>
                <a:cubicBezTo>
                  <a:pt x="750094" y="626269"/>
                  <a:pt x="923926" y="633413"/>
                  <a:pt x="992982" y="673894"/>
                </a:cubicBezTo>
                <a:cubicBezTo>
                  <a:pt x="1062038" y="714375"/>
                  <a:pt x="1121570" y="776288"/>
                  <a:pt x="1164432" y="831057"/>
                </a:cubicBezTo>
                <a:cubicBezTo>
                  <a:pt x="1207294" y="885826"/>
                  <a:pt x="1183482" y="976313"/>
                  <a:pt x="1250157" y="1002507"/>
                </a:cubicBezTo>
                <a:cubicBezTo>
                  <a:pt x="1316832" y="1028701"/>
                  <a:pt x="1507332" y="978695"/>
                  <a:pt x="1564482" y="988220"/>
                </a:cubicBezTo>
                <a:cubicBezTo>
                  <a:pt x="1621632" y="997745"/>
                  <a:pt x="1559720" y="1028701"/>
                  <a:pt x="1593057" y="1059657"/>
                </a:cubicBezTo>
                <a:cubicBezTo>
                  <a:pt x="1626394" y="1090613"/>
                  <a:pt x="1769269" y="1154907"/>
                  <a:pt x="1764507" y="1173957"/>
                </a:cubicBezTo>
                <a:cubicBezTo>
                  <a:pt x="1759745" y="1193007"/>
                  <a:pt x="1616869" y="1166813"/>
                  <a:pt x="1564482" y="1173957"/>
                </a:cubicBezTo>
                <a:cubicBezTo>
                  <a:pt x="1512095" y="1181101"/>
                  <a:pt x="1497807" y="1223964"/>
                  <a:pt x="1450182" y="1216820"/>
                </a:cubicBezTo>
                <a:cubicBezTo>
                  <a:pt x="1402557" y="1209676"/>
                  <a:pt x="1328738" y="1164433"/>
                  <a:pt x="1278732" y="1131095"/>
                </a:cubicBezTo>
                <a:cubicBezTo>
                  <a:pt x="1228726" y="1097758"/>
                  <a:pt x="1216819" y="1038226"/>
                  <a:pt x="1150144" y="1016795"/>
                </a:cubicBezTo>
                <a:cubicBezTo>
                  <a:pt x="1083469" y="995364"/>
                  <a:pt x="957263" y="1007270"/>
                  <a:pt x="878682" y="1002507"/>
                </a:cubicBezTo>
                <a:cubicBezTo>
                  <a:pt x="800101" y="997744"/>
                  <a:pt x="723901" y="995364"/>
                  <a:pt x="678657" y="988220"/>
                </a:cubicBezTo>
                <a:cubicBezTo>
                  <a:pt x="633413" y="981076"/>
                  <a:pt x="631031" y="964407"/>
                  <a:pt x="607219" y="959645"/>
                </a:cubicBezTo>
                <a:cubicBezTo>
                  <a:pt x="583407" y="954883"/>
                  <a:pt x="552451" y="926308"/>
                  <a:pt x="535782" y="959645"/>
                </a:cubicBezTo>
                <a:cubicBezTo>
                  <a:pt x="519113" y="992982"/>
                  <a:pt x="535782" y="1095376"/>
                  <a:pt x="507207" y="1159670"/>
                </a:cubicBezTo>
                <a:cubicBezTo>
                  <a:pt x="478632" y="1223964"/>
                  <a:pt x="428626" y="1293020"/>
                  <a:pt x="364332" y="1345407"/>
                </a:cubicBezTo>
                <a:cubicBezTo>
                  <a:pt x="300038" y="1397795"/>
                  <a:pt x="140494" y="1552576"/>
                  <a:pt x="121444" y="1473995"/>
                </a:cubicBezTo>
                <a:cubicBezTo>
                  <a:pt x="102394" y="1395414"/>
                  <a:pt x="185738" y="1004889"/>
                  <a:pt x="250032" y="873920"/>
                </a:cubicBezTo>
                <a:cubicBezTo>
                  <a:pt x="314326" y="742951"/>
                  <a:pt x="497682" y="745332"/>
                  <a:pt x="507207" y="688182"/>
                </a:cubicBezTo>
                <a:cubicBezTo>
                  <a:pt x="516732" y="631032"/>
                  <a:pt x="345282" y="559594"/>
                  <a:pt x="307182" y="531019"/>
                </a:cubicBezTo>
                <a:cubicBezTo>
                  <a:pt x="269082" y="502444"/>
                  <a:pt x="271463" y="531019"/>
                  <a:pt x="250032" y="53101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26 -0.00324 C -0.18038 -0.01759 -0.18386 -0.03171 -0.1967 -0.03333 C -0.21007 -0.03472 -0.23802 -0.01481 -0.2559 -0.01319 C -0.27361 -0.0118 -0.29202 -0.02338 -0.30521 -0.02338 C -0.31788 -0.02338 -0.31962 -0.01829 -0.33455 -0.013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C 0.0342 -0.02616 0.06875 -0.05116 0.09792 -0.04584 C 0.12726 -0.04098 0.14306 0.02199 0.17622 0.03009 C 0.20868 0.03842 0.26094 -0.00556 0.29306 4.07407E-6 C 0.32587 0.00486 0.34549 0.05324 0.37136 0.06088 C 0.39705 0.06851 0.42691 0.0375 0.44965 0.0449 C 0.4724 0.05324 0.48889 0.09676 0.50834 0.10648 C 0.52743 0.11689 0.54705 0.11203 0.56702 0.10648 " pathEditMode="relative" rAng="0" ptsTypes="aaaaaa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26 -0.00324 C -0.18038 -0.01759 -0.18386 -0.03171 -0.1967 -0.03333 C -0.21007 -0.03472 -0.23802 -0.01481 -0.2559 -0.01319 C -0.27361 -0.0118 -0.29202 -0.02338 -0.30521 -0.02338 C -0.31788 -0.02338 -0.31962 -0.01829 -0.33455 -0.01319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6" grpId="0" animBg="1"/>
      <p:bldP spid="37" grpId="0" animBg="1"/>
      <p:bldP spid="3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6" name="Picture 4" descr="d:\users\ucenik06\Local Settings\Temporary Internet Files\Content.IE5\RJX0O0LP\MC900423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268760"/>
            <a:ext cx="4252503" cy="48674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One </a:t>
            </a:r>
            <a:r>
              <a:rPr lang="hr-HR" sz="3600" b="1" dirty="0" err="1" smtClean="0"/>
              <a:t>day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she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met</a:t>
            </a:r>
            <a:r>
              <a:rPr lang="hr-HR" sz="3600" b="1" dirty="0" smtClean="0"/>
              <a:t> a </a:t>
            </a:r>
            <a:r>
              <a:rPr lang="hr-HR" sz="3600" b="1" dirty="0" err="1" smtClean="0"/>
              <a:t>perfect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guy</a:t>
            </a:r>
            <a:r>
              <a:rPr lang="hr-HR" sz="3600" b="1" dirty="0" smtClean="0"/>
              <a:t>…</a:t>
            </a:r>
            <a:endParaRPr lang="hr-HR" sz="3600" b="1" dirty="0"/>
          </a:p>
        </p:txBody>
      </p:sp>
      <p:pic>
        <p:nvPicPr>
          <p:cNvPr id="3083" name="Picture 11" descr="d:\users\ucenik06\Local Settings\Temporary Internet Files\Content.IE5\N3OCTVR0\MC9004301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11960" y="2525979"/>
            <a:ext cx="2434183" cy="4332021"/>
          </a:xfrm>
          <a:prstGeom prst="rect">
            <a:avLst/>
          </a:prstGeom>
          <a:noFill/>
        </p:spPr>
      </p:pic>
      <p:sp>
        <p:nvSpPr>
          <p:cNvPr id="18" name="Cloud Callout 17"/>
          <p:cNvSpPr/>
          <p:nvPr/>
        </p:nvSpPr>
        <p:spPr>
          <a:xfrm>
            <a:off x="5004048" y="764704"/>
            <a:ext cx="2160240" cy="1656184"/>
          </a:xfrm>
          <a:prstGeom prst="cloudCallou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112474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A</a:t>
            </a:r>
            <a:r>
              <a:rPr lang="en-US" sz="3200" b="1" dirty="0" err="1" smtClean="0"/>
              <a:t>nd</a:t>
            </a:r>
            <a:r>
              <a:rPr lang="en-US" sz="3200" b="1" dirty="0" smtClean="0"/>
              <a:t> they lived happily ever after </a:t>
            </a:r>
            <a:r>
              <a:rPr lang="hr-HR" sz="3200" b="1" dirty="0" smtClean="0"/>
              <a:t>!</a:t>
            </a:r>
            <a:endParaRPr lang="hr-HR" sz="3200" b="1" dirty="0"/>
          </a:p>
        </p:txBody>
      </p:sp>
      <p:sp>
        <p:nvSpPr>
          <p:cNvPr id="9" name="Heart 8"/>
          <p:cNvSpPr/>
          <p:nvPr/>
        </p:nvSpPr>
        <p:spPr>
          <a:xfrm>
            <a:off x="6732240" y="1268760"/>
            <a:ext cx="360040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45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Once upon a time…</vt:lpstr>
      <vt:lpstr>Slide 2</vt:lpstr>
      <vt:lpstr>Slide 3</vt:lpstr>
      <vt:lpstr>Slide 4</vt:lpstr>
      <vt:lpstr>Slide 5</vt:lpstr>
    </vt:vector>
  </TitlesOfParts>
  <Company>MZOS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Once upon a time…</dc:title>
  <dc:creator>ucenik</dc:creator>
  <cp:lastModifiedBy>ucenik</cp:lastModifiedBy>
  <cp:revision>10</cp:revision>
  <dcterms:created xsi:type="dcterms:W3CDTF">2013-11-19T15:06:37Z</dcterms:created>
  <dcterms:modified xsi:type="dcterms:W3CDTF">2013-11-19T16:26:24Z</dcterms:modified>
</cp:coreProperties>
</file>