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2951-A6BA-4C8D-B5B7-BDA37A72C6A0}" type="datetimeFigureOut">
              <a:rPr lang="hr-HR" smtClean="0"/>
              <a:pPr/>
              <a:t>26.12.2013.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29A7-F2EC-46B2-9F2D-E5936FC7BE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2951-A6BA-4C8D-B5B7-BDA37A72C6A0}" type="datetimeFigureOut">
              <a:rPr lang="hr-HR" smtClean="0"/>
              <a:pPr/>
              <a:t>26.12.2013.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29A7-F2EC-46B2-9F2D-E5936FC7BE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2951-A6BA-4C8D-B5B7-BDA37A72C6A0}" type="datetimeFigureOut">
              <a:rPr lang="hr-HR" smtClean="0"/>
              <a:pPr/>
              <a:t>26.12.2013.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29A7-F2EC-46B2-9F2D-E5936FC7BE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2951-A6BA-4C8D-B5B7-BDA37A72C6A0}" type="datetimeFigureOut">
              <a:rPr lang="hr-HR" smtClean="0"/>
              <a:pPr/>
              <a:t>26.12.2013.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29A7-F2EC-46B2-9F2D-E5936FC7BE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2951-A6BA-4C8D-B5B7-BDA37A72C6A0}" type="datetimeFigureOut">
              <a:rPr lang="hr-HR" smtClean="0"/>
              <a:pPr/>
              <a:t>26.12.2013.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29A7-F2EC-46B2-9F2D-E5936FC7BE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2951-A6BA-4C8D-B5B7-BDA37A72C6A0}" type="datetimeFigureOut">
              <a:rPr lang="hr-HR" smtClean="0"/>
              <a:pPr/>
              <a:t>26.12.2013.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29A7-F2EC-46B2-9F2D-E5936FC7BE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2951-A6BA-4C8D-B5B7-BDA37A72C6A0}" type="datetimeFigureOut">
              <a:rPr lang="hr-HR" smtClean="0"/>
              <a:pPr/>
              <a:t>26.12.2013.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29A7-F2EC-46B2-9F2D-E5936FC7BE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2951-A6BA-4C8D-B5B7-BDA37A72C6A0}" type="datetimeFigureOut">
              <a:rPr lang="hr-HR" smtClean="0"/>
              <a:pPr/>
              <a:t>26.12.2013.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29A7-F2EC-46B2-9F2D-E5936FC7BE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2951-A6BA-4C8D-B5B7-BDA37A72C6A0}" type="datetimeFigureOut">
              <a:rPr lang="hr-HR" smtClean="0"/>
              <a:pPr/>
              <a:t>26.12.2013.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29A7-F2EC-46B2-9F2D-E5936FC7BE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2951-A6BA-4C8D-B5B7-BDA37A72C6A0}" type="datetimeFigureOut">
              <a:rPr lang="hr-HR" smtClean="0"/>
              <a:pPr/>
              <a:t>26.12.2013.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29A7-F2EC-46B2-9F2D-E5936FC7BE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2951-A6BA-4C8D-B5B7-BDA37A72C6A0}" type="datetimeFigureOut">
              <a:rPr lang="hr-HR" smtClean="0"/>
              <a:pPr/>
              <a:t>26.12.2013.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229A7-F2EC-46B2-9F2D-E5936FC7BE4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62951-A6BA-4C8D-B5B7-BDA37A72C6A0}" type="datetimeFigureOut">
              <a:rPr lang="hr-HR" smtClean="0"/>
              <a:pPr/>
              <a:t>26.12.2013.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229A7-F2EC-46B2-9F2D-E5936FC7BE4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inecraft lik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D5D4FE"/>
              </a:clrFrom>
              <a:clrTo>
                <a:srgbClr val="D5D4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2" y="2564904"/>
            <a:ext cx="4212976" cy="3637789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0" y="332656"/>
            <a:ext cx="3816424" cy="1728192"/>
          </a:xfrm>
          <a:prstGeom prst="wedgeRoundRectCallout">
            <a:avLst>
              <a:gd name="adj1" fmla="val -8983"/>
              <a:gd name="adj2" fmla="val 84881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 smtClean="0">
                <a:solidFill>
                  <a:schemeClr val="tx1"/>
                </a:solidFill>
              </a:rPr>
              <a:t>Aaah</a:t>
            </a:r>
            <a:r>
              <a:rPr lang="hr-HR" dirty="0" smtClean="0">
                <a:solidFill>
                  <a:schemeClr val="tx1"/>
                </a:solidFill>
              </a:rPr>
              <a:t>  </a:t>
            </a:r>
            <a:r>
              <a:rPr lang="hr-HR" smtClean="0">
                <a:solidFill>
                  <a:schemeClr val="tx1"/>
                </a:solidFill>
              </a:rPr>
              <a:t>da početak </a:t>
            </a:r>
            <a:r>
              <a:rPr lang="hr-HR" dirty="0" err="1" smtClean="0">
                <a:solidFill>
                  <a:schemeClr val="tx1"/>
                </a:solidFill>
              </a:rPr>
              <a:t>Minecrafta</a:t>
            </a:r>
            <a:r>
              <a:rPr lang="hr-HR" dirty="0" smtClean="0">
                <a:solidFill>
                  <a:schemeClr val="tx1"/>
                </a:solidFill>
              </a:rPr>
              <a:t>!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4572000" y="908720"/>
            <a:ext cx="2448272" cy="1728192"/>
          </a:xfrm>
          <a:prstGeom prst="wedgeEllipseCallou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Bolje da napravim </a:t>
            </a:r>
          </a:p>
          <a:p>
            <a:pPr algn="ctr"/>
            <a:r>
              <a:rPr lang="hr-HR" dirty="0" smtClean="0">
                <a:solidFill>
                  <a:schemeClr val="tx1"/>
                </a:solidFill>
              </a:rPr>
              <a:t>Kuću!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93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ablo u minecraftu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95736" y="-891480"/>
            <a:ext cx="11311376" cy="6984776"/>
          </a:xfrm>
          <a:prstGeom prst="rect">
            <a:avLst/>
          </a:prstGeom>
        </p:spPr>
      </p:pic>
      <p:pic>
        <p:nvPicPr>
          <p:cNvPr id="8" name="Picture 7" descr="diamantna axe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28184" y="3861048"/>
            <a:ext cx="1071563" cy="1071563"/>
          </a:xfrm>
          <a:prstGeom prst="rect">
            <a:avLst/>
          </a:prstGeom>
        </p:spPr>
      </p:pic>
      <p:pic>
        <p:nvPicPr>
          <p:cNvPr id="3" name="Picture 2" descr="minecraft lik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D4D3FD"/>
              </a:clrFrom>
              <a:clrTo>
                <a:srgbClr val="D4D3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31640" y="2060848"/>
            <a:ext cx="3326904" cy="3326904"/>
          </a:xfrm>
          <a:prstGeom prst="rect">
            <a:avLst/>
          </a:prstGeom>
        </p:spPr>
      </p:pic>
      <p:sp>
        <p:nvSpPr>
          <p:cNvPr id="9" name="Oval Callout 8"/>
          <p:cNvSpPr/>
          <p:nvPr/>
        </p:nvSpPr>
        <p:spPr>
          <a:xfrm>
            <a:off x="1475656" y="476672"/>
            <a:ext cx="2448272" cy="1512168"/>
          </a:xfrm>
          <a:prstGeom prst="wedgeEllipseCallou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Prvo mi treba </a:t>
            </a:r>
            <a:r>
              <a:rPr lang="hr-HR" dirty="0" smtClean="0">
                <a:solidFill>
                  <a:schemeClr val="tx1"/>
                </a:solidFill>
              </a:rPr>
              <a:t>drva!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940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5E-6 -6.2963E-6 C 0.02639 0.00045 0.05295 -0.0007 0.07934 0.00161 C 0.0967 0.00323 0.11337 0.01064 0.13056 0.01319 C 0.14965 0.01272 0.16875 0.01064 0.18785 0.01157 C 0.2908 0.01666 0.19393 0.01342 0.24514 0.02453 C 0.26215 0.02823 0.29948 0.0287 0.31459 0.02939 C 0.34879 0.05208 0.34566 0.05323 0.37934 0.05694 C 0.38143 0.05809 0.38542 0.05717 0.38542 0.06018 C 0.38542 0.06295 0.38143 0.06226 0.37934 0.0618 C 0.37709 0.0611 0.37552 0.05763 0.37327 0.05694 C 0.36997 0.05601 0.36667 0.05694 0.36337 0.05694 " pathEditMode="relative" ptsTypes="ffffffffffA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7037E-7 C -0.00156 -0.01181 -0.00295 -0.02385 -0.00486 -0.03565 C -0.00503 -0.03658 -0.0118 -0.06042 -0.00972 -0.0632 C -0.00746 -0.06621 -0.0033 -0.06204 -1.94444E-6 -0.06158 C 0.00365 -0.05949 0.00816 -0.0588 0.01094 -0.0551 C 0.02066 -0.04213 0.01875 -0.02778 0.02431 -0.01297 " pathEditMode="relative" ptsTypes="fffffA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animBg="1"/>
      <p:bldP spid="9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explosion_smoke_hg_cl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1052736"/>
            <a:ext cx="5421982" cy="5421982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539552" y="1772816"/>
            <a:ext cx="3600400" cy="3312368"/>
            <a:chOff x="755576" y="1628800"/>
            <a:chExt cx="3600400" cy="3312368"/>
          </a:xfrm>
        </p:grpSpPr>
        <p:sp>
          <p:nvSpPr>
            <p:cNvPr id="13" name="Flowchart: Process 12"/>
            <p:cNvSpPr/>
            <p:nvPr/>
          </p:nvSpPr>
          <p:spPr>
            <a:xfrm>
              <a:off x="1403648" y="1628800"/>
              <a:ext cx="648072" cy="1080120"/>
            </a:xfrm>
            <a:prstGeom prst="flowChartProcess">
              <a:avLst/>
            </a:prstGeom>
            <a:blipFill>
              <a:blip r:embed="rId3" cstate="print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55576" y="2060848"/>
              <a:ext cx="3600400" cy="2880320"/>
              <a:chOff x="755576" y="2060848"/>
              <a:chExt cx="3600400" cy="2880320"/>
            </a:xfrm>
          </p:grpSpPr>
          <p:sp>
            <p:nvSpPr>
              <p:cNvPr id="7" name="Flowchart: Process 6"/>
              <p:cNvSpPr/>
              <p:nvPr/>
            </p:nvSpPr>
            <p:spPr>
              <a:xfrm>
                <a:off x="1043608" y="2708920"/>
                <a:ext cx="3024336" cy="2232248"/>
              </a:xfrm>
              <a:prstGeom prst="flowChartProcess">
                <a:avLst/>
              </a:prstGeom>
              <a:blipFill>
                <a:blip r:embed="rId4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8" name="Flowchart: Process 7"/>
              <p:cNvSpPr/>
              <p:nvPr/>
            </p:nvSpPr>
            <p:spPr>
              <a:xfrm>
                <a:off x="1547664" y="3356992"/>
                <a:ext cx="720080" cy="504056"/>
              </a:xfrm>
              <a:prstGeom prst="flowChartProcess">
                <a:avLst/>
              </a:prstGeom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" name="Flowchart: Process 8"/>
              <p:cNvSpPr/>
              <p:nvPr/>
            </p:nvSpPr>
            <p:spPr>
              <a:xfrm>
                <a:off x="2915816" y="3356992"/>
                <a:ext cx="720080" cy="504056"/>
              </a:xfrm>
              <a:prstGeom prst="flowChartProcess">
                <a:avLst/>
              </a:prstGeom>
              <a:gradFill flip="none" rotWithShape="1">
                <a:gsLst>
                  <a:gs pos="0">
                    <a:schemeClr val="bg1">
                      <a:lumMod val="95000"/>
                      <a:shade val="30000"/>
                      <a:satMod val="115000"/>
                    </a:schemeClr>
                  </a:gs>
                  <a:gs pos="50000">
                    <a:schemeClr val="bg1">
                      <a:lumMod val="9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9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0" name="Flowchart: Manual Input 9"/>
              <p:cNvSpPr/>
              <p:nvPr/>
            </p:nvSpPr>
            <p:spPr>
              <a:xfrm>
                <a:off x="755576" y="2060848"/>
                <a:ext cx="3600400" cy="1080120"/>
              </a:xfrm>
              <a:prstGeom prst="flowChartManualInput">
                <a:avLst/>
              </a:prstGeom>
              <a:blipFill>
                <a:blip r:embed="rId5" cstate="print"/>
                <a:tile tx="0" ty="0" sx="100000" sy="100000" flip="none" algn="tl"/>
              </a:blip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pic>
        <p:nvPicPr>
          <p:cNvPr id="15" name="Picture 14" descr="minecraft lik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D4D3FD"/>
              </a:clrFrom>
              <a:clrTo>
                <a:srgbClr val="D4D3FD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4355976" y="2924944"/>
            <a:ext cx="2232248" cy="2606824"/>
          </a:xfrm>
          <a:prstGeom prst="rect">
            <a:avLst/>
          </a:prstGeom>
        </p:spPr>
      </p:pic>
      <p:sp>
        <p:nvSpPr>
          <p:cNvPr id="16" name="Cloud 15"/>
          <p:cNvSpPr/>
          <p:nvPr/>
        </p:nvSpPr>
        <p:spPr>
          <a:xfrm>
            <a:off x="1043608" y="620688"/>
            <a:ext cx="576064" cy="576064"/>
          </a:xfrm>
          <a:prstGeom prst="clou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Cloud 16"/>
          <p:cNvSpPr/>
          <p:nvPr/>
        </p:nvSpPr>
        <p:spPr>
          <a:xfrm>
            <a:off x="1475656" y="1124744"/>
            <a:ext cx="576064" cy="576064"/>
          </a:xfrm>
          <a:prstGeom prst="clou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Oval Callout 17"/>
          <p:cNvSpPr/>
          <p:nvPr/>
        </p:nvSpPr>
        <p:spPr>
          <a:xfrm>
            <a:off x="4860032" y="908720"/>
            <a:ext cx="2592288" cy="1584176"/>
          </a:xfrm>
          <a:prstGeom prst="wedgeEllipseCallou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Napokon!   Kuća je savršena !</a:t>
            </a:r>
          </a:p>
          <a:p>
            <a:pPr algn="ctr"/>
            <a:r>
              <a:rPr lang="hr-HR" dirty="0" smtClean="0">
                <a:solidFill>
                  <a:schemeClr val="tx1"/>
                </a:solidFill>
              </a:rPr>
              <a:t>Sad ništa </a:t>
            </a:r>
            <a:r>
              <a:rPr lang="hr-HR" dirty="0" smtClean="0">
                <a:solidFill>
                  <a:schemeClr val="tx1"/>
                </a:solidFill>
              </a:rPr>
              <a:t>ne može </a:t>
            </a:r>
            <a:r>
              <a:rPr lang="hr-HR" dirty="0" smtClean="0">
                <a:solidFill>
                  <a:schemeClr val="tx1"/>
                </a:solidFill>
              </a:rPr>
              <a:t>poći  loše!!</a:t>
            </a:r>
            <a:endParaRPr lang="hr-HR" dirty="0">
              <a:solidFill>
                <a:schemeClr val="tx1"/>
              </a:solidFill>
            </a:endParaRPr>
          </a:p>
        </p:txBody>
      </p:sp>
      <p:pic>
        <p:nvPicPr>
          <p:cNvPr id="19" name="Picture 18" descr="Creeper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64288" y="3140968"/>
            <a:ext cx="1979712" cy="1944216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179512" y="-171400"/>
            <a:ext cx="568186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Pola dana poslije…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advTm="8625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48148E-6 C -0.01493 0.00393 -0.01164 0.00162 -0.02709 0.0118 C -0.03021 0.01389 -0.03316 0.01805 -0.03646 0.01875 C -0.05018 0.02153 -0.07743 0.02222 -0.07743 0.02245 C -0.10434 0.03495 -0.13177 0.04467 -0.15938 0.05023 C -0.16146 0.05162 -0.16372 0.05254 -0.1658 0.0537 C -0.16754 0.05486 -0.17118 0.05741 -0.17118 0.05764 " pathEditMode="relative" rAng="0" ptsTypes="ffffffA">
                                      <p:cBhvr>
                                        <p:cTn id="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00" y="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912152" y="2204864"/>
            <a:ext cx="331969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Game </a:t>
            </a:r>
            <a:r>
              <a:rPr lang="hr-HR" sz="5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over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03016" y="2967335"/>
            <a:ext cx="47379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Pokušaj ponovo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advTm="23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36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MZOS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ucenik</dc:creator>
  <cp:lastModifiedBy>mila</cp:lastModifiedBy>
  <cp:revision>16</cp:revision>
  <dcterms:created xsi:type="dcterms:W3CDTF">2013-11-08T08:44:08Z</dcterms:created>
  <dcterms:modified xsi:type="dcterms:W3CDTF">2013-12-26T11:30:57Z</dcterms:modified>
</cp:coreProperties>
</file>