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71" r:id="rId13"/>
    <p:sldId id="270" r:id="rId14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0C0C"/>
    <a:srgbClr val="FFFFCC"/>
    <a:srgbClr val="996633"/>
    <a:srgbClr val="F4DDBE"/>
    <a:srgbClr val="FFFF99"/>
    <a:srgbClr val="FFFF66"/>
    <a:srgbClr val="006699"/>
    <a:srgbClr val="542804"/>
    <a:srgbClr val="EAEAA0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32" autoAdjust="0"/>
    <p:restoredTop sz="94660"/>
  </p:normalViewPr>
  <p:slideViewPr>
    <p:cSldViewPr>
      <p:cViewPr varScale="1">
        <p:scale>
          <a:sx n="87" d="100"/>
          <a:sy n="87" d="100"/>
        </p:scale>
        <p:origin x="142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554E6-A72D-455E-970E-0F27D617E246}" type="datetimeFigureOut">
              <a:rPr lang="hr-HR" smtClean="0"/>
              <a:pPr/>
              <a:t>26.12.2013.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F6CD7-B619-41FE-BA99-785F69B954B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554E6-A72D-455E-970E-0F27D617E246}" type="datetimeFigureOut">
              <a:rPr lang="hr-HR" smtClean="0"/>
              <a:pPr/>
              <a:t>26.12.2013.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F6CD7-B619-41FE-BA99-785F69B954B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554E6-A72D-455E-970E-0F27D617E246}" type="datetimeFigureOut">
              <a:rPr lang="hr-HR" smtClean="0"/>
              <a:pPr/>
              <a:t>26.12.2013.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F6CD7-B619-41FE-BA99-785F69B954B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554E6-A72D-455E-970E-0F27D617E246}" type="datetimeFigureOut">
              <a:rPr lang="hr-HR" smtClean="0"/>
              <a:pPr/>
              <a:t>26.12.2013.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F6CD7-B619-41FE-BA99-785F69B954B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554E6-A72D-455E-970E-0F27D617E246}" type="datetimeFigureOut">
              <a:rPr lang="hr-HR" smtClean="0"/>
              <a:pPr/>
              <a:t>26.12.2013.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F6CD7-B619-41FE-BA99-785F69B954B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554E6-A72D-455E-970E-0F27D617E246}" type="datetimeFigureOut">
              <a:rPr lang="hr-HR" smtClean="0"/>
              <a:pPr/>
              <a:t>26.12.2013.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F6CD7-B619-41FE-BA99-785F69B954B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554E6-A72D-455E-970E-0F27D617E246}" type="datetimeFigureOut">
              <a:rPr lang="hr-HR" smtClean="0"/>
              <a:pPr/>
              <a:t>26.12.2013.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F6CD7-B619-41FE-BA99-785F69B954B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554E6-A72D-455E-970E-0F27D617E246}" type="datetimeFigureOut">
              <a:rPr lang="hr-HR" smtClean="0"/>
              <a:pPr/>
              <a:t>26.12.2013.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F6CD7-B619-41FE-BA99-785F69B954B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554E6-A72D-455E-970E-0F27D617E246}" type="datetimeFigureOut">
              <a:rPr lang="hr-HR" smtClean="0"/>
              <a:pPr/>
              <a:t>26.12.2013.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F6CD7-B619-41FE-BA99-785F69B954B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554E6-A72D-455E-970E-0F27D617E246}" type="datetimeFigureOut">
              <a:rPr lang="hr-HR" smtClean="0"/>
              <a:pPr/>
              <a:t>26.12.2013.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F6CD7-B619-41FE-BA99-785F69B954B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554E6-A72D-455E-970E-0F27D617E246}" type="datetimeFigureOut">
              <a:rPr lang="hr-HR" smtClean="0"/>
              <a:pPr/>
              <a:t>26.12.2013.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F6CD7-B619-41FE-BA99-785F69B954B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6554E6-A72D-455E-970E-0F27D617E246}" type="datetimeFigureOut">
              <a:rPr lang="hr-HR" smtClean="0"/>
              <a:pPr/>
              <a:t>26.12.2013.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6F6CD7-B619-41FE-BA99-785F69B954BC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users\ucenik05\Local Settings\Temporary Internet Files\Content.IE5\RJX0O0LP\MC900440349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0873" y="4581128"/>
            <a:ext cx="3513127" cy="18297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03 0.08534 C -0.21198 0.12696 -0.43298 0.16882 -0.53576 0.1568 C -0.63854 0.14477 -0.59722 0.0296 -0.60746 0.01364 " pathEditMode="relative" rAng="0" ptsTypes="aaA">
                                      <p:cBhvr>
                                        <p:cTn id="6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400" y="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DD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797152"/>
            <a:ext cx="9144000" cy="2060848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3" name="Picture 2" descr="DADADA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-396552" y="2420888"/>
            <a:ext cx="7346078" cy="36004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9144000" y="3501008"/>
            <a:ext cx="936104" cy="1707034"/>
            <a:chOff x="3059832" y="4509120"/>
            <a:chExt cx="936104" cy="1563018"/>
          </a:xfrm>
        </p:grpSpPr>
        <p:cxnSp>
          <p:nvCxnSpPr>
            <p:cNvPr id="5" name="Straight Connector 4"/>
            <p:cNvCxnSpPr/>
            <p:nvPr/>
          </p:nvCxnSpPr>
          <p:spPr bwMode="auto">
            <a:xfrm flipH="1">
              <a:off x="3059832" y="5048952"/>
              <a:ext cx="311811" cy="349623"/>
            </a:xfrm>
            <a:prstGeom prst="line">
              <a:avLst/>
            </a:prstGeom>
            <a:ln w="38100"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 bwMode="auto">
            <a:xfrm>
              <a:off x="3605736" y="5048952"/>
              <a:ext cx="370804" cy="403337"/>
            </a:xfrm>
            <a:prstGeom prst="line">
              <a:avLst/>
            </a:prstGeom>
            <a:ln w="38100"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 bwMode="auto">
            <a:xfrm flipH="1">
              <a:off x="3137818" y="5573386"/>
              <a:ext cx="331207" cy="498752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 bwMode="auto">
            <a:xfrm>
              <a:off x="3527750" y="5573386"/>
              <a:ext cx="468186" cy="498752"/>
            </a:xfrm>
            <a:prstGeom prst="line">
              <a:avLst/>
            </a:prstGeom>
            <a:ln w="38100">
              <a:solidFill>
                <a:srgbClr val="0C0C0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rapezoid 8"/>
            <p:cNvSpPr/>
            <p:nvPr/>
          </p:nvSpPr>
          <p:spPr>
            <a:xfrm>
              <a:off x="3203848" y="4941168"/>
              <a:ext cx="576064" cy="792088"/>
            </a:xfrm>
            <a:prstGeom prst="trapezoid">
              <a:avLst/>
            </a:prstGeom>
            <a:solidFill>
              <a:srgbClr val="FF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0" name="Smiley Face 9"/>
            <p:cNvSpPr/>
            <p:nvPr/>
          </p:nvSpPr>
          <p:spPr bwMode="auto">
            <a:xfrm>
              <a:off x="3275856" y="4509120"/>
              <a:ext cx="409193" cy="452835"/>
            </a:xfrm>
            <a:prstGeom prst="smileyFac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r-HR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9144000" y="4581128"/>
            <a:ext cx="936104" cy="1635026"/>
            <a:chOff x="5940152" y="4509120"/>
            <a:chExt cx="936104" cy="1635026"/>
          </a:xfrm>
        </p:grpSpPr>
        <p:cxnSp>
          <p:nvCxnSpPr>
            <p:cNvPr id="19" name="Straight Connector 18"/>
            <p:cNvCxnSpPr/>
            <p:nvPr/>
          </p:nvCxnSpPr>
          <p:spPr bwMode="auto">
            <a:xfrm flipH="1">
              <a:off x="5940152" y="5120960"/>
              <a:ext cx="311811" cy="349623"/>
            </a:xfrm>
            <a:prstGeom prst="line">
              <a:avLst/>
            </a:prstGeom>
            <a:ln w="38100"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auto">
            <a:xfrm>
              <a:off x="6486056" y="5120960"/>
              <a:ext cx="370804" cy="403337"/>
            </a:xfrm>
            <a:prstGeom prst="line">
              <a:avLst/>
            </a:prstGeom>
            <a:ln w="38100"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auto">
            <a:xfrm flipH="1">
              <a:off x="6018138" y="5645394"/>
              <a:ext cx="331207" cy="49875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auto">
            <a:xfrm>
              <a:off x="6408070" y="5645394"/>
              <a:ext cx="468186" cy="49875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2"/>
            <p:cNvSpPr/>
            <p:nvPr/>
          </p:nvSpPr>
          <p:spPr bwMode="auto">
            <a:xfrm>
              <a:off x="6173977" y="4961955"/>
              <a:ext cx="409193" cy="70912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r-HR"/>
            </a:p>
          </p:txBody>
        </p:sp>
        <p:sp>
          <p:nvSpPr>
            <p:cNvPr id="24" name="Smiley Face 23"/>
            <p:cNvSpPr/>
            <p:nvPr/>
          </p:nvSpPr>
          <p:spPr bwMode="auto">
            <a:xfrm>
              <a:off x="6174111" y="4509120"/>
              <a:ext cx="409193" cy="452835"/>
            </a:xfrm>
            <a:prstGeom prst="smileyFac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r-HR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9144000" y="5222974"/>
            <a:ext cx="936104" cy="1635026"/>
            <a:chOff x="4355976" y="4509120"/>
            <a:chExt cx="936104" cy="1635026"/>
          </a:xfrm>
        </p:grpSpPr>
        <p:cxnSp>
          <p:nvCxnSpPr>
            <p:cNvPr id="12" name="Straight Connector 11"/>
            <p:cNvCxnSpPr/>
            <p:nvPr/>
          </p:nvCxnSpPr>
          <p:spPr bwMode="auto">
            <a:xfrm flipH="1">
              <a:off x="4355976" y="5120960"/>
              <a:ext cx="311811" cy="349623"/>
            </a:xfrm>
            <a:prstGeom prst="line">
              <a:avLst/>
            </a:prstGeom>
            <a:ln w="381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auto">
            <a:xfrm>
              <a:off x="4901880" y="5120960"/>
              <a:ext cx="370804" cy="403337"/>
            </a:xfrm>
            <a:prstGeom prst="line">
              <a:avLst/>
            </a:prstGeom>
            <a:ln w="381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auto">
            <a:xfrm flipH="1">
              <a:off x="4433962" y="5645394"/>
              <a:ext cx="331207" cy="49875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auto">
            <a:xfrm>
              <a:off x="4823894" y="5645394"/>
              <a:ext cx="468186" cy="49875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Smiley Face 16"/>
            <p:cNvSpPr/>
            <p:nvPr/>
          </p:nvSpPr>
          <p:spPr bwMode="auto">
            <a:xfrm>
              <a:off x="4589935" y="4509120"/>
              <a:ext cx="409193" cy="452835"/>
            </a:xfrm>
            <a:prstGeom prst="smileyFac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r-HR"/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4589801" y="4961955"/>
              <a:ext cx="414247" cy="843309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r-HR"/>
            </a:p>
          </p:txBody>
        </p:sp>
      </p:grpSp>
      <p:sp>
        <p:nvSpPr>
          <p:cNvPr id="25" name="Rounded Rectangular Callout 24"/>
          <p:cNvSpPr/>
          <p:nvPr/>
        </p:nvSpPr>
        <p:spPr>
          <a:xfrm>
            <a:off x="899592" y="980728"/>
            <a:ext cx="2160240" cy="1548752"/>
          </a:xfrm>
          <a:prstGeom prst="wedgeRoundRectCallo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>
                <a:solidFill>
                  <a:schemeClr val="tx1"/>
                </a:solidFill>
              </a:rPr>
              <a:t>E dečki ja ću se sada odmarati a vi za kaznu počistite kuću</a:t>
            </a:r>
            <a:r>
              <a:rPr lang="hr-HR" dirty="0" smtClean="0">
                <a:solidFill>
                  <a:schemeClr val="tx1"/>
                </a:solidFill>
              </a:rPr>
              <a:t>! Lijepu </a:t>
            </a:r>
            <a:r>
              <a:rPr lang="hr-HR" dirty="0" smtClean="0">
                <a:solidFill>
                  <a:schemeClr val="tx1"/>
                </a:solidFill>
              </a:rPr>
              <a:t>zabavu vam želim.</a:t>
            </a:r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26" name="Rounded Rectangular Callout 25"/>
          <p:cNvSpPr/>
          <p:nvPr/>
        </p:nvSpPr>
        <p:spPr>
          <a:xfrm>
            <a:off x="6156176" y="3212976"/>
            <a:ext cx="1440160" cy="972688"/>
          </a:xfrm>
          <a:prstGeom prst="wedgeRoundRectCallo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>
                <a:solidFill>
                  <a:schemeClr val="tx1"/>
                </a:solidFill>
              </a:rPr>
              <a:t>Da</a:t>
            </a:r>
            <a:r>
              <a:rPr lang="hr-HR" dirty="0" smtClean="0">
                <a:solidFill>
                  <a:schemeClr val="tx1"/>
                </a:solidFill>
              </a:rPr>
              <a:t>, predivnu </a:t>
            </a:r>
            <a:r>
              <a:rPr lang="hr-HR" dirty="0" smtClean="0">
                <a:solidFill>
                  <a:schemeClr val="tx1"/>
                </a:solidFill>
              </a:rPr>
              <a:t>zabavu!</a:t>
            </a:r>
            <a:endParaRPr lang="hr-H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855 -0.00416 C -0.25382 0.00047 -0.4191 0.00533 -0.54862 -0.00254 C -0.67813 -0.01041 -0.81389 -0.04282 -0.86615 -0.05092 " pathEditMode="relative" rAng="0" ptsTypes="aaA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900" y="-1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0.01435 C 4.72222E-6 0.00023 -0.22066 -0.01435 -0.44098 -0.0143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00" y="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244 -0.00278 C -0.21632 -0.00255 -0.33021 -0.00209 -0.41025 -0.00047 C -0.49046 0.00115 -0.53664 0.00416 -0.58264 0.0074 " pathEditMode="relative" rAng="0" ptsTypes="aaA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00" y="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4797152"/>
            <a:ext cx="9144000" cy="2060848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4" name="Picture 3" descr="awww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88640"/>
            <a:ext cx="2016224" cy="201622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11" name="Group 10"/>
          <p:cNvGrpSpPr/>
          <p:nvPr/>
        </p:nvGrpSpPr>
        <p:grpSpPr>
          <a:xfrm>
            <a:off x="179512" y="3501008"/>
            <a:ext cx="3960440" cy="3024336"/>
            <a:chOff x="179512" y="3429000"/>
            <a:chExt cx="4464496" cy="3096344"/>
          </a:xfrm>
        </p:grpSpPr>
        <p:sp>
          <p:nvSpPr>
            <p:cNvPr id="7" name="Rectangle 6"/>
            <p:cNvSpPr/>
            <p:nvPr/>
          </p:nvSpPr>
          <p:spPr>
            <a:xfrm>
              <a:off x="539552" y="4869160"/>
              <a:ext cx="144016" cy="1656184"/>
            </a:xfrm>
            <a:prstGeom prst="rect">
              <a:avLst/>
            </a:prstGeom>
            <a:blipFill>
              <a:blip r:embed="rId4" cstate="print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347864" y="4293096"/>
              <a:ext cx="144016" cy="1656184"/>
            </a:xfrm>
            <a:prstGeom prst="rect">
              <a:avLst/>
            </a:prstGeom>
            <a:blipFill>
              <a:blip r:embed="rId4" cstate="print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331640" y="4221088"/>
              <a:ext cx="144016" cy="1656184"/>
            </a:xfrm>
            <a:prstGeom prst="rect">
              <a:avLst/>
            </a:prstGeom>
            <a:blipFill>
              <a:blip r:embed="rId4" cstate="print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139952" y="4797152"/>
              <a:ext cx="144016" cy="1656184"/>
            </a:xfrm>
            <a:prstGeom prst="rect">
              <a:avLst/>
            </a:prstGeom>
            <a:blipFill>
              <a:blip r:embed="rId4" cstate="print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2" name="Oval 1"/>
            <p:cNvSpPr/>
            <p:nvPr/>
          </p:nvSpPr>
          <p:spPr>
            <a:xfrm>
              <a:off x="179512" y="3429000"/>
              <a:ext cx="4464496" cy="1922512"/>
            </a:xfrm>
            <a:prstGeom prst="ellipse">
              <a:avLst/>
            </a:prstGeom>
            <a:blipFill>
              <a:blip r:embed="rId4" cstate="print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  <p:pic>
        <p:nvPicPr>
          <p:cNvPr id="12" name="Picture 11" descr="JAJAJAJAJJAJA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87876D"/>
              </a:clrFrom>
              <a:clrTo>
                <a:srgbClr val="87876D">
                  <a:alpha val="0"/>
                </a:srgbClr>
              </a:clrTo>
            </a:clrChange>
          </a:blip>
          <a:srcRect l="1090" t="12643" r="269" b="15410"/>
          <a:stretch>
            <a:fillRect/>
          </a:stretch>
        </p:blipFill>
        <p:spPr>
          <a:xfrm>
            <a:off x="827584" y="3789040"/>
            <a:ext cx="2516280" cy="1224136"/>
          </a:xfrm>
          <a:prstGeom prst="rect">
            <a:avLst/>
          </a:prstGeom>
        </p:spPr>
      </p:pic>
      <p:grpSp>
        <p:nvGrpSpPr>
          <p:cNvPr id="43" name="Group 42"/>
          <p:cNvGrpSpPr/>
          <p:nvPr/>
        </p:nvGrpSpPr>
        <p:grpSpPr>
          <a:xfrm>
            <a:off x="7524328" y="4077072"/>
            <a:ext cx="2195736" cy="2143123"/>
            <a:chOff x="7524328" y="4077072"/>
            <a:chExt cx="2195736" cy="2143123"/>
          </a:xfrm>
        </p:grpSpPr>
        <p:grpSp>
          <p:nvGrpSpPr>
            <p:cNvPr id="35" name="Group 34"/>
            <p:cNvGrpSpPr/>
            <p:nvPr/>
          </p:nvGrpSpPr>
          <p:grpSpPr>
            <a:xfrm>
              <a:off x="8567936" y="4077072"/>
              <a:ext cx="1152128" cy="1851050"/>
              <a:chOff x="5940152" y="4509120"/>
              <a:chExt cx="936104" cy="1635026"/>
            </a:xfrm>
          </p:grpSpPr>
          <p:cxnSp>
            <p:nvCxnSpPr>
              <p:cNvPr id="36" name="Straight Connector 35"/>
              <p:cNvCxnSpPr/>
              <p:nvPr/>
            </p:nvCxnSpPr>
            <p:spPr bwMode="auto">
              <a:xfrm flipH="1">
                <a:off x="5940152" y="5120960"/>
                <a:ext cx="311811" cy="349623"/>
              </a:xfrm>
              <a:prstGeom prst="line">
                <a:avLst/>
              </a:prstGeom>
              <a:ln w="38100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 bwMode="auto">
              <a:xfrm>
                <a:off x="6486056" y="5120960"/>
                <a:ext cx="370804" cy="403337"/>
              </a:xfrm>
              <a:prstGeom prst="line">
                <a:avLst/>
              </a:prstGeom>
              <a:ln w="38100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 bwMode="auto">
              <a:xfrm flipH="1">
                <a:off x="6018138" y="5645394"/>
                <a:ext cx="331207" cy="498752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 bwMode="auto">
              <a:xfrm>
                <a:off x="6408070" y="5645394"/>
                <a:ext cx="468186" cy="498752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Rectangle 39"/>
              <p:cNvSpPr/>
              <p:nvPr/>
            </p:nvSpPr>
            <p:spPr bwMode="auto">
              <a:xfrm>
                <a:off x="6173977" y="4961955"/>
                <a:ext cx="409193" cy="70912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hr-HR"/>
              </a:p>
            </p:txBody>
          </p:sp>
          <p:sp>
            <p:nvSpPr>
              <p:cNvPr id="41" name="Smiley Face 40"/>
              <p:cNvSpPr/>
              <p:nvPr/>
            </p:nvSpPr>
            <p:spPr bwMode="auto">
              <a:xfrm>
                <a:off x="6174111" y="4509120"/>
                <a:ext cx="409193" cy="452835"/>
              </a:xfrm>
              <a:prstGeom prst="smileyFac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hr-HR"/>
              </a:p>
            </p:txBody>
          </p:sp>
        </p:grpSp>
        <p:pic>
          <p:nvPicPr>
            <p:cNvPr id="42" name="Picture 41" descr="wjhwad.jpg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-507" t="8885" r="-5884"/>
            <a:stretch>
              <a:fillRect/>
            </a:stretch>
          </p:blipFill>
          <p:spPr>
            <a:xfrm>
              <a:off x="7524328" y="4725144"/>
              <a:ext cx="1749604" cy="1495051"/>
            </a:xfrm>
            <a:prstGeom prst="rect">
              <a:avLst/>
            </a:prstGeom>
          </p:spPr>
        </p:pic>
      </p:grpSp>
      <p:grpSp>
        <p:nvGrpSpPr>
          <p:cNvPr id="45" name="Group 44"/>
          <p:cNvGrpSpPr/>
          <p:nvPr/>
        </p:nvGrpSpPr>
        <p:grpSpPr>
          <a:xfrm>
            <a:off x="7812360" y="2276872"/>
            <a:ext cx="1943708" cy="2460104"/>
            <a:chOff x="7812360" y="2276872"/>
            <a:chExt cx="1943708" cy="2460104"/>
          </a:xfrm>
        </p:grpSpPr>
        <p:grpSp>
          <p:nvGrpSpPr>
            <p:cNvPr id="21" name="Group 20"/>
            <p:cNvGrpSpPr/>
            <p:nvPr/>
          </p:nvGrpSpPr>
          <p:grpSpPr>
            <a:xfrm>
              <a:off x="8531932" y="2276872"/>
              <a:ext cx="1224136" cy="1995066"/>
              <a:chOff x="4355976" y="4509120"/>
              <a:chExt cx="936104" cy="1635026"/>
            </a:xfrm>
          </p:grpSpPr>
          <p:cxnSp>
            <p:nvCxnSpPr>
              <p:cNvPr id="22" name="Straight Connector 21"/>
              <p:cNvCxnSpPr/>
              <p:nvPr/>
            </p:nvCxnSpPr>
            <p:spPr bwMode="auto">
              <a:xfrm flipH="1">
                <a:off x="4355976" y="5120960"/>
                <a:ext cx="311811" cy="349623"/>
              </a:xfrm>
              <a:prstGeom prst="line">
                <a:avLst/>
              </a:prstGeom>
              <a:ln w="38100"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 bwMode="auto">
              <a:xfrm>
                <a:off x="4901880" y="5120960"/>
                <a:ext cx="370804" cy="403337"/>
              </a:xfrm>
              <a:prstGeom prst="line">
                <a:avLst/>
              </a:prstGeom>
              <a:ln w="38100"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 bwMode="auto">
              <a:xfrm flipH="1">
                <a:off x="4433962" y="5645394"/>
                <a:ext cx="331207" cy="498752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 bwMode="auto">
              <a:xfrm>
                <a:off x="4823894" y="5645394"/>
                <a:ext cx="468186" cy="498752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Rectangle 25"/>
              <p:cNvSpPr/>
              <p:nvPr/>
            </p:nvSpPr>
            <p:spPr bwMode="auto">
              <a:xfrm>
                <a:off x="4589801" y="4961955"/>
                <a:ext cx="414247" cy="84330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hr-HR"/>
              </a:p>
            </p:txBody>
          </p:sp>
          <p:sp>
            <p:nvSpPr>
              <p:cNvPr id="27" name="Smiley Face 26"/>
              <p:cNvSpPr/>
              <p:nvPr/>
            </p:nvSpPr>
            <p:spPr bwMode="auto">
              <a:xfrm>
                <a:off x="4589935" y="4509120"/>
                <a:ext cx="409193" cy="452835"/>
              </a:xfrm>
              <a:prstGeom prst="smileyFac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hr-HR"/>
              </a:p>
            </p:txBody>
          </p:sp>
        </p:grpSp>
        <p:pic>
          <p:nvPicPr>
            <p:cNvPr id="44" name="Picture 43" descr="hsfdgbjhrefg.jpg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812360" y="3212976"/>
              <a:ext cx="1524000" cy="15240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96762E-6 C -0.01337 0.00671 -0.02674 0.01342 -0.05833 -4.96762E-6 C -0.08993 -0.01341 -0.13472 -0.04185 -0.18993 -0.08094 C -0.24514 -0.12025 -0.34514 -0.23704 -0.38993 -0.23427 C -0.43472 -0.23149 -0.47656 -0.08695 -0.45833 -0.06406 C -0.44011 -0.04162 -0.32795 -0.05943 -0.28108 -0.09759 C -0.2342 -0.13598 -0.17917 -0.24907 -0.17726 -0.29324 C -0.17535 -0.33741 -0.21007 -0.35083 -0.26962 -0.36239 C -0.32917 -0.37395 -0.49097 -0.38112 -0.5342 -0.36239 C -0.57743 -0.34366 -0.52153 -0.29532 -0.52917 -0.24953 C -0.53681 -0.20374 -0.58629 -0.12118 -0.57986 -0.08788 C -0.57344 -0.05411 -0.52136 -0.08163 -0.49115 -0.04902 C -0.46094 -0.01595 -0.44011 0.09251 -0.39879 0.10939 C -0.35747 0.12674 -0.2684 0.03886 -0.24306 0.05412 C -0.21771 0.06938 -0.21354 0.17369 -0.24688 0.20074 C -0.28021 0.2278 -0.37222 0.25648 -0.44306 0.21601 C -0.51389 0.17554 -0.6217 -0.00716 -0.67222 -0.04209 C -0.72274 -0.07724 -0.78611 -0.05365 -0.74566 0.00509 C -0.70521 0.0636 -0.50608 0.26064 -0.42917 0.30875 C -0.35226 0.35685 -0.30799 0.29626 -0.28368 0.29348 " pathEditMode="relative" ptsTypes="aaaaaaaaaaaaaaaaaaaA">
                                      <p:cBhvr>
                                        <p:cTn id="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2.89547E-6 C -0.02552 0.00508 -0.05104 0.0104 -0.0835 2.89547E-6 C -0.11597 -0.01064 -0.17343 -0.03331 -0.19496 -0.0643 C -0.21649 -0.09529 -0.22083 -0.12096 -0.21267 -0.18548 C -0.20451 -0.25 -0.1375 -0.40703 -0.14566 -0.4519 C -0.15382 -0.497 -0.21093 -0.4297 -0.26198 -0.45537 C -0.31302 -0.48104 -0.39045 -0.59505 -0.45191 -0.60546 C -0.51336 -0.61587 -0.62968 -0.56615 -0.63038 -0.51758 C -0.63107 -0.46901 -0.4618 -0.35037 -0.45573 -0.3136 C -0.44965 -0.27706 -0.5967 -0.33603 -0.59375 -0.29672 C -0.59079 -0.25763 -0.46215 -0.14362 -0.43802 -0.07748 C -0.41388 -0.0118 -0.47656 0.04972 -0.4493 0.09944 C -0.42204 0.14916 -0.31371 0.2352 -0.27465 0.22086 C -0.23559 0.20606 -0.20382 0.06984 -0.21527 0.01156 C -0.22673 -0.04626 -0.33628 -0.08349 -0.34305 -0.12836 C -0.34982 -0.17276 -0.30486 -0.1827 -0.2559 -0.25625 C -0.20659 -0.32979 -0.05573 -0.51064 -0.04809 -0.56985 C -0.04045 -0.62905 -0.12534 -0.62072 -0.21007 -0.61217 " pathEditMode="relative" ptsTypes="aaaaaaaaaaaaaaaaaA">
                                      <p:cBhvr>
                                        <p:cTn id="9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4000" r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 rot="3124918">
            <a:off x="6443505" y="3267330"/>
            <a:ext cx="1474254" cy="2361560"/>
            <a:chOff x="3059832" y="4509120"/>
            <a:chExt cx="936104" cy="1563018"/>
          </a:xfrm>
        </p:grpSpPr>
        <p:cxnSp>
          <p:nvCxnSpPr>
            <p:cNvPr id="8" name="Straight Connector 7"/>
            <p:cNvCxnSpPr/>
            <p:nvPr/>
          </p:nvCxnSpPr>
          <p:spPr bwMode="auto">
            <a:xfrm flipH="1">
              <a:off x="3059832" y="5048952"/>
              <a:ext cx="311811" cy="349623"/>
            </a:xfrm>
            <a:prstGeom prst="line">
              <a:avLst/>
            </a:prstGeom>
            <a:ln w="38100"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 bwMode="auto">
            <a:xfrm>
              <a:off x="3605736" y="5048952"/>
              <a:ext cx="370804" cy="403337"/>
            </a:xfrm>
            <a:prstGeom prst="line">
              <a:avLst/>
            </a:prstGeom>
            <a:ln w="38100"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 bwMode="auto">
            <a:xfrm flipH="1">
              <a:off x="3137818" y="5573386"/>
              <a:ext cx="331207" cy="498752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auto">
            <a:xfrm>
              <a:off x="3527750" y="5573386"/>
              <a:ext cx="468186" cy="498752"/>
            </a:xfrm>
            <a:prstGeom prst="line">
              <a:avLst/>
            </a:prstGeom>
            <a:ln w="38100">
              <a:solidFill>
                <a:srgbClr val="0C0C0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rapezoid 11"/>
            <p:cNvSpPr/>
            <p:nvPr/>
          </p:nvSpPr>
          <p:spPr>
            <a:xfrm>
              <a:off x="3203848" y="4941168"/>
              <a:ext cx="576064" cy="792088"/>
            </a:xfrm>
            <a:prstGeom prst="trapezoid">
              <a:avLst/>
            </a:prstGeom>
            <a:solidFill>
              <a:srgbClr val="FF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3" name="Smiley Face 12"/>
            <p:cNvSpPr/>
            <p:nvPr/>
          </p:nvSpPr>
          <p:spPr bwMode="auto">
            <a:xfrm>
              <a:off x="3275856" y="4509120"/>
              <a:ext cx="409193" cy="452835"/>
            </a:xfrm>
            <a:prstGeom prst="smileyFac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r-HR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755576" y="6858000"/>
            <a:ext cx="936104" cy="1635026"/>
            <a:chOff x="4355976" y="4509120"/>
            <a:chExt cx="936104" cy="1635026"/>
          </a:xfrm>
        </p:grpSpPr>
        <p:cxnSp>
          <p:nvCxnSpPr>
            <p:cNvPr id="15" name="Straight Connector 14"/>
            <p:cNvCxnSpPr/>
            <p:nvPr/>
          </p:nvCxnSpPr>
          <p:spPr bwMode="auto">
            <a:xfrm flipH="1">
              <a:off x="4355976" y="5120960"/>
              <a:ext cx="311811" cy="349623"/>
            </a:xfrm>
            <a:prstGeom prst="line">
              <a:avLst/>
            </a:prstGeom>
            <a:ln w="381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auto">
            <a:xfrm>
              <a:off x="4901880" y="5120960"/>
              <a:ext cx="370804" cy="403337"/>
            </a:xfrm>
            <a:prstGeom prst="line">
              <a:avLst/>
            </a:prstGeom>
            <a:ln w="381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auto">
            <a:xfrm flipH="1">
              <a:off x="4433962" y="5645394"/>
              <a:ext cx="331207" cy="49875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auto">
            <a:xfrm>
              <a:off x="4823894" y="5645394"/>
              <a:ext cx="468186" cy="49875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18"/>
            <p:cNvSpPr/>
            <p:nvPr/>
          </p:nvSpPr>
          <p:spPr bwMode="auto">
            <a:xfrm>
              <a:off x="4589801" y="4961955"/>
              <a:ext cx="414247" cy="843309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r-HR"/>
            </a:p>
          </p:txBody>
        </p:sp>
        <p:sp>
          <p:nvSpPr>
            <p:cNvPr id="20" name="Smiley Face 19"/>
            <p:cNvSpPr/>
            <p:nvPr/>
          </p:nvSpPr>
          <p:spPr bwMode="auto">
            <a:xfrm>
              <a:off x="4589935" y="4509120"/>
              <a:ext cx="409193" cy="452835"/>
            </a:xfrm>
            <a:prstGeom prst="smileyFac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r-HR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835696" y="6858000"/>
            <a:ext cx="936104" cy="1635026"/>
            <a:chOff x="5940152" y="4509120"/>
            <a:chExt cx="936104" cy="1635026"/>
          </a:xfrm>
        </p:grpSpPr>
        <p:cxnSp>
          <p:nvCxnSpPr>
            <p:cNvPr id="22" name="Straight Connector 21"/>
            <p:cNvCxnSpPr/>
            <p:nvPr/>
          </p:nvCxnSpPr>
          <p:spPr bwMode="auto">
            <a:xfrm flipH="1">
              <a:off x="5940152" y="5120960"/>
              <a:ext cx="311811" cy="349623"/>
            </a:xfrm>
            <a:prstGeom prst="line">
              <a:avLst/>
            </a:prstGeom>
            <a:ln w="38100"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 bwMode="auto">
            <a:xfrm>
              <a:off x="6486056" y="5120960"/>
              <a:ext cx="370804" cy="403337"/>
            </a:xfrm>
            <a:prstGeom prst="line">
              <a:avLst/>
            </a:prstGeom>
            <a:ln w="38100"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 bwMode="auto">
            <a:xfrm flipH="1">
              <a:off x="6018138" y="5645394"/>
              <a:ext cx="331207" cy="49875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 bwMode="auto">
            <a:xfrm>
              <a:off x="6408070" y="5645394"/>
              <a:ext cx="468186" cy="49875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5"/>
            <p:cNvSpPr/>
            <p:nvPr/>
          </p:nvSpPr>
          <p:spPr bwMode="auto">
            <a:xfrm>
              <a:off x="6173977" y="4961955"/>
              <a:ext cx="409193" cy="70912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r-HR"/>
            </a:p>
          </p:txBody>
        </p:sp>
        <p:sp>
          <p:nvSpPr>
            <p:cNvPr id="27" name="Smiley Face 26"/>
            <p:cNvSpPr/>
            <p:nvPr/>
          </p:nvSpPr>
          <p:spPr bwMode="auto">
            <a:xfrm>
              <a:off x="6174111" y="4509120"/>
              <a:ext cx="409193" cy="452835"/>
            </a:xfrm>
            <a:prstGeom prst="smileyFac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r-HR"/>
            </a:p>
          </p:txBody>
        </p:sp>
      </p:grpSp>
      <p:sp>
        <p:nvSpPr>
          <p:cNvPr id="28" name="Rounded Rectangular Callout 27"/>
          <p:cNvSpPr/>
          <p:nvPr/>
        </p:nvSpPr>
        <p:spPr>
          <a:xfrm>
            <a:off x="7524328" y="980728"/>
            <a:ext cx="1368152" cy="1944216"/>
          </a:xfrm>
          <a:prstGeom prst="wedgeRoundRectCallo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>
                <a:solidFill>
                  <a:schemeClr val="tx1"/>
                </a:solidFill>
              </a:rPr>
              <a:t>BRAVO dečki</a:t>
            </a:r>
            <a:r>
              <a:rPr lang="hr-HR" dirty="0" smtClean="0">
                <a:solidFill>
                  <a:schemeClr val="tx1"/>
                </a:solidFill>
              </a:rPr>
              <a:t>! Sve </a:t>
            </a:r>
            <a:r>
              <a:rPr lang="hr-HR" dirty="0" smtClean="0">
                <a:solidFill>
                  <a:schemeClr val="tx1"/>
                </a:solidFill>
              </a:rPr>
              <a:t>ste sredili</a:t>
            </a:r>
            <a:r>
              <a:rPr lang="hr-HR" dirty="0" smtClean="0">
                <a:solidFill>
                  <a:schemeClr val="tx1"/>
                </a:solidFill>
              </a:rPr>
              <a:t>, sad možete </a:t>
            </a:r>
            <a:r>
              <a:rPr lang="hr-HR" dirty="0" smtClean="0">
                <a:solidFill>
                  <a:schemeClr val="tx1"/>
                </a:solidFill>
              </a:rPr>
              <a:t>na kompjuter.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0629E-6 C 0.02049 -0.03331 0.04115 -0.06638 0.05694 -0.09436 C 0.07274 -0.12234 0.09271 -0.14061 0.09497 -0.1686 C 0.09722 -0.19658 0.0691 -0.23405 0.07083 -0.26296 C 0.07257 -0.29186 0.10087 -0.3254 0.10503 -0.34228 " pathEditMode="relative" ptsTypes="aaaaA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118 -0.07308 C 0.02795 -0.10153 0.03507 -0.12951 0.03576 -0.16096 C 0.03663 -0.19242 0.01979 -0.22757 0.02552 -0.26249 C 0.03142 -0.29741 0.06458 -0.34367 0.07101 -0.37142 C 0.0776 -0.39963 0.07066 -0.41513 0.06389 -0.42993 " pathEditMode="relative" rAng="0" ptsTypes="aaaaA">
                                      <p:cBhvr>
                                        <p:cTn id="2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0" y="-17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NAPRAVILE:</a:t>
            </a:r>
            <a:br>
              <a:rPr lang="hr-HR" dirty="0" smtClean="0"/>
            </a:br>
            <a:r>
              <a:rPr lang="hr-HR" dirty="0" smtClean="0"/>
              <a:t>Jelena </a:t>
            </a:r>
            <a:r>
              <a:rPr lang="hr-HR" dirty="0" err="1" smtClean="0"/>
              <a:t>Pocedulić</a:t>
            </a:r>
            <a:r>
              <a:rPr lang="hr-HR" dirty="0" smtClean="0"/>
              <a:t> i Lea Šoljan 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/>
          <p:cNvGrpSpPr/>
          <p:nvPr/>
        </p:nvGrpSpPr>
        <p:grpSpPr>
          <a:xfrm>
            <a:off x="5292080" y="7965504"/>
            <a:ext cx="936104" cy="1635026"/>
            <a:chOff x="4355976" y="4509120"/>
            <a:chExt cx="936104" cy="1635026"/>
          </a:xfrm>
        </p:grpSpPr>
        <p:cxnSp>
          <p:nvCxnSpPr>
            <p:cNvPr id="3" name="Straight Connector 2"/>
            <p:cNvCxnSpPr/>
            <p:nvPr/>
          </p:nvCxnSpPr>
          <p:spPr bwMode="auto">
            <a:xfrm flipH="1">
              <a:off x="4355976" y="5120960"/>
              <a:ext cx="311811" cy="349623"/>
            </a:xfrm>
            <a:prstGeom prst="line">
              <a:avLst/>
            </a:prstGeom>
            <a:ln w="381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 bwMode="auto">
            <a:xfrm>
              <a:off x="4901880" y="5120960"/>
              <a:ext cx="370804" cy="403337"/>
            </a:xfrm>
            <a:prstGeom prst="line">
              <a:avLst/>
            </a:prstGeom>
            <a:ln w="381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 bwMode="auto">
            <a:xfrm flipH="1">
              <a:off x="4433962" y="5645394"/>
              <a:ext cx="331207" cy="49875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 bwMode="auto">
            <a:xfrm>
              <a:off x="4823894" y="5645394"/>
              <a:ext cx="468186" cy="49875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6"/>
            <p:cNvSpPr/>
            <p:nvPr/>
          </p:nvSpPr>
          <p:spPr bwMode="auto">
            <a:xfrm>
              <a:off x="4589801" y="4961955"/>
              <a:ext cx="414247" cy="843309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r-HR"/>
            </a:p>
          </p:txBody>
        </p:sp>
        <p:sp>
          <p:nvSpPr>
            <p:cNvPr id="8" name="Smiley Face 7"/>
            <p:cNvSpPr/>
            <p:nvPr/>
          </p:nvSpPr>
          <p:spPr bwMode="auto">
            <a:xfrm>
              <a:off x="4589935" y="4509120"/>
              <a:ext cx="409193" cy="452835"/>
            </a:xfrm>
            <a:prstGeom prst="smileyFac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r-HR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6516216" y="7245424"/>
            <a:ext cx="936104" cy="1635026"/>
            <a:chOff x="5940152" y="4509120"/>
            <a:chExt cx="936104" cy="1635026"/>
          </a:xfrm>
        </p:grpSpPr>
        <p:cxnSp>
          <p:nvCxnSpPr>
            <p:cNvPr id="10" name="Straight Connector 9"/>
            <p:cNvCxnSpPr/>
            <p:nvPr/>
          </p:nvCxnSpPr>
          <p:spPr bwMode="auto">
            <a:xfrm flipH="1">
              <a:off x="5940152" y="5120960"/>
              <a:ext cx="311811" cy="349623"/>
            </a:xfrm>
            <a:prstGeom prst="line">
              <a:avLst/>
            </a:prstGeom>
            <a:ln w="38100"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auto">
            <a:xfrm>
              <a:off x="6486056" y="5120960"/>
              <a:ext cx="370804" cy="403337"/>
            </a:xfrm>
            <a:prstGeom prst="line">
              <a:avLst/>
            </a:prstGeom>
            <a:ln w="38100"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auto">
            <a:xfrm flipH="1">
              <a:off x="6018138" y="5645394"/>
              <a:ext cx="331207" cy="49875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auto">
            <a:xfrm>
              <a:off x="6408070" y="5645394"/>
              <a:ext cx="468186" cy="49875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/>
            <p:cNvSpPr/>
            <p:nvPr/>
          </p:nvSpPr>
          <p:spPr bwMode="auto">
            <a:xfrm>
              <a:off x="6173977" y="4961955"/>
              <a:ext cx="409193" cy="70912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r-HR"/>
            </a:p>
          </p:txBody>
        </p:sp>
        <p:sp>
          <p:nvSpPr>
            <p:cNvPr id="15" name="Smiley Face 14"/>
            <p:cNvSpPr/>
            <p:nvPr/>
          </p:nvSpPr>
          <p:spPr bwMode="auto">
            <a:xfrm>
              <a:off x="6174111" y="4509120"/>
              <a:ext cx="409193" cy="452835"/>
            </a:xfrm>
            <a:prstGeom prst="smileyFac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r-HR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2627784" y="7173416"/>
            <a:ext cx="936104" cy="1563018"/>
            <a:chOff x="3059832" y="4509120"/>
            <a:chExt cx="936104" cy="1563018"/>
          </a:xfrm>
        </p:grpSpPr>
        <p:cxnSp>
          <p:nvCxnSpPr>
            <p:cNvPr id="24" name="Straight Connector 23"/>
            <p:cNvCxnSpPr/>
            <p:nvPr/>
          </p:nvCxnSpPr>
          <p:spPr bwMode="auto">
            <a:xfrm flipH="1">
              <a:off x="3059832" y="5048952"/>
              <a:ext cx="311811" cy="349623"/>
            </a:xfrm>
            <a:prstGeom prst="line">
              <a:avLst/>
            </a:prstGeom>
            <a:ln w="38100"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 bwMode="auto">
            <a:xfrm>
              <a:off x="3605736" y="5048952"/>
              <a:ext cx="370804" cy="403337"/>
            </a:xfrm>
            <a:prstGeom prst="line">
              <a:avLst/>
            </a:prstGeom>
            <a:ln w="38100"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 bwMode="auto">
            <a:xfrm flipH="1">
              <a:off x="3137818" y="5573386"/>
              <a:ext cx="331207" cy="498752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 bwMode="auto">
            <a:xfrm>
              <a:off x="3527750" y="5573386"/>
              <a:ext cx="468186" cy="498752"/>
            </a:xfrm>
            <a:prstGeom prst="line">
              <a:avLst/>
            </a:prstGeom>
            <a:ln w="38100">
              <a:solidFill>
                <a:srgbClr val="0C0C0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rapezoid 29"/>
            <p:cNvSpPr/>
            <p:nvPr/>
          </p:nvSpPr>
          <p:spPr>
            <a:xfrm>
              <a:off x="3203848" y="4941168"/>
              <a:ext cx="576064" cy="792088"/>
            </a:xfrm>
            <a:prstGeom prst="trapezoid">
              <a:avLst/>
            </a:prstGeom>
            <a:solidFill>
              <a:srgbClr val="FF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29" name="Smiley Face 28"/>
            <p:cNvSpPr/>
            <p:nvPr/>
          </p:nvSpPr>
          <p:spPr bwMode="auto">
            <a:xfrm>
              <a:off x="3275856" y="4509120"/>
              <a:ext cx="409193" cy="452835"/>
            </a:xfrm>
            <a:prstGeom prst="smileyFac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r-HR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628 0.32176 L 0.01579 -0.4236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00" y="-37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288 0.3787 L 0.01979 -0.4342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00" y="-40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146 0.13172 L 0.18507 -0.3870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00" y="-25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11560" y="7029400"/>
            <a:ext cx="936104" cy="1563018"/>
            <a:chOff x="3059832" y="4509120"/>
            <a:chExt cx="936104" cy="1563018"/>
          </a:xfrm>
        </p:grpSpPr>
        <p:cxnSp>
          <p:nvCxnSpPr>
            <p:cNvPr id="3" name="Straight Connector 2"/>
            <p:cNvCxnSpPr/>
            <p:nvPr/>
          </p:nvCxnSpPr>
          <p:spPr bwMode="auto">
            <a:xfrm flipH="1">
              <a:off x="3059832" y="5048952"/>
              <a:ext cx="311811" cy="349623"/>
            </a:xfrm>
            <a:prstGeom prst="line">
              <a:avLst/>
            </a:prstGeom>
            <a:ln w="38100"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 bwMode="auto">
            <a:xfrm>
              <a:off x="3605736" y="5048952"/>
              <a:ext cx="370804" cy="403337"/>
            </a:xfrm>
            <a:prstGeom prst="line">
              <a:avLst/>
            </a:prstGeom>
            <a:ln w="38100"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 bwMode="auto">
            <a:xfrm flipH="1">
              <a:off x="3137818" y="5573386"/>
              <a:ext cx="331207" cy="498752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 bwMode="auto">
            <a:xfrm>
              <a:off x="3527750" y="5573386"/>
              <a:ext cx="468186" cy="498752"/>
            </a:xfrm>
            <a:prstGeom prst="line">
              <a:avLst/>
            </a:prstGeom>
            <a:ln w="38100">
              <a:solidFill>
                <a:srgbClr val="0C0C0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rapezoid 6"/>
            <p:cNvSpPr/>
            <p:nvPr/>
          </p:nvSpPr>
          <p:spPr>
            <a:xfrm>
              <a:off x="3203848" y="4941168"/>
              <a:ext cx="576064" cy="792088"/>
            </a:xfrm>
            <a:prstGeom prst="trapezoid">
              <a:avLst/>
            </a:prstGeom>
            <a:solidFill>
              <a:srgbClr val="FF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8" name="Smiley Face 7"/>
            <p:cNvSpPr/>
            <p:nvPr/>
          </p:nvSpPr>
          <p:spPr bwMode="auto">
            <a:xfrm>
              <a:off x="3275856" y="4509120"/>
              <a:ext cx="409193" cy="452835"/>
            </a:xfrm>
            <a:prstGeom prst="smileyFac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r-HR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228184" y="4509120"/>
            <a:ext cx="936104" cy="1635026"/>
            <a:chOff x="5940152" y="4509120"/>
            <a:chExt cx="936104" cy="1635026"/>
          </a:xfrm>
        </p:grpSpPr>
        <p:cxnSp>
          <p:nvCxnSpPr>
            <p:cNvPr id="10" name="Straight Connector 9"/>
            <p:cNvCxnSpPr/>
            <p:nvPr/>
          </p:nvCxnSpPr>
          <p:spPr bwMode="auto">
            <a:xfrm flipH="1">
              <a:off x="5940152" y="5120960"/>
              <a:ext cx="311811" cy="349623"/>
            </a:xfrm>
            <a:prstGeom prst="line">
              <a:avLst/>
            </a:prstGeom>
            <a:ln w="38100"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auto">
            <a:xfrm>
              <a:off x="6486056" y="5120960"/>
              <a:ext cx="370804" cy="403337"/>
            </a:xfrm>
            <a:prstGeom prst="line">
              <a:avLst/>
            </a:prstGeom>
            <a:ln w="38100"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auto">
            <a:xfrm flipH="1">
              <a:off x="6018138" y="5645394"/>
              <a:ext cx="331207" cy="49875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auto">
            <a:xfrm>
              <a:off x="6408070" y="5645394"/>
              <a:ext cx="468186" cy="49875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/>
            <p:cNvSpPr/>
            <p:nvPr/>
          </p:nvSpPr>
          <p:spPr bwMode="auto">
            <a:xfrm>
              <a:off x="6173977" y="4961955"/>
              <a:ext cx="409193" cy="70912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r-HR"/>
            </a:p>
          </p:txBody>
        </p:sp>
        <p:sp>
          <p:nvSpPr>
            <p:cNvPr id="15" name="Smiley Face 14"/>
            <p:cNvSpPr/>
            <p:nvPr/>
          </p:nvSpPr>
          <p:spPr bwMode="auto">
            <a:xfrm>
              <a:off x="6174111" y="4509120"/>
              <a:ext cx="409193" cy="452835"/>
            </a:xfrm>
            <a:prstGeom prst="smileyFac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r-HR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860032" y="4509120"/>
            <a:ext cx="936104" cy="1635026"/>
            <a:chOff x="4355976" y="4509120"/>
            <a:chExt cx="936104" cy="1635026"/>
          </a:xfrm>
        </p:grpSpPr>
        <p:cxnSp>
          <p:nvCxnSpPr>
            <p:cNvPr id="17" name="Straight Connector 16"/>
            <p:cNvCxnSpPr/>
            <p:nvPr/>
          </p:nvCxnSpPr>
          <p:spPr bwMode="auto">
            <a:xfrm flipH="1">
              <a:off x="4355976" y="5120960"/>
              <a:ext cx="311811" cy="349623"/>
            </a:xfrm>
            <a:prstGeom prst="line">
              <a:avLst/>
            </a:prstGeom>
            <a:ln w="381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auto">
            <a:xfrm>
              <a:off x="4901880" y="5120960"/>
              <a:ext cx="370804" cy="403337"/>
            </a:xfrm>
            <a:prstGeom prst="line">
              <a:avLst/>
            </a:prstGeom>
            <a:ln w="381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auto">
            <a:xfrm flipH="1">
              <a:off x="4433962" y="5645394"/>
              <a:ext cx="331207" cy="49875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auto">
            <a:xfrm>
              <a:off x="4823894" y="5645394"/>
              <a:ext cx="468186" cy="49875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0"/>
            <p:cNvSpPr/>
            <p:nvPr/>
          </p:nvSpPr>
          <p:spPr bwMode="auto">
            <a:xfrm>
              <a:off x="4589801" y="4961955"/>
              <a:ext cx="414247" cy="843309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r-HR"/>
            </a:p>
          </p:txBody>
        </p:sp>
        <p:sp>
          <p:nvSpPr>
            <p:cNvPr id="22" name="Smiley Face 21"/>
            <p:cNvSpPr/>
            <p:nvPr/>
          </p:nvSpPr>
          <p:spPr bwMode="auto">
            <a:xfrm>
              <a:off x="4589935" y="4509120"/>
              <a:ext cx="409193" cy="452835"/>
            </a:xfrm>
            <a:prstGeom prst="smileyFac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r-HR"/>
            </a:p>
          </p:txBody>
        </p:sp>
      </p:grpSp>
      <p:sp>
        <p:nvSpPr>
          <p:cNvPr id="24" name="Rounded Rectangular Callout 23"/>
          <p:cNvSpPr/>
          <p:nvPr/>
        </p:nvSpPr>
        <p:spPr>
          <a:xfrm>
            <a:off x="2915816" y="1340768"/>
            <a:ext cx="2160240" cy="1332728"/>
          </a:xfrm>
          <a:prstGeom prst="wedgeRoundRectCallo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>
                <a:solidFill>
                  <a:schemeClr val="tx1"/>
                </a:solidFill>
              </a:rPr>
              <a:t>Ja idem u Manga,a vi kako hoćete!</a:t>
            </a:r>
          </a:p>
        </p:txBody>
      </p:sp>
      <p:sp>
        <p:nvSpPr>
          <p:cNvPr id="25" name="Rounded Rectangular Callout 24"/>
          <p:cNvSpPr/>
          <p:nvPr/>
        </p:nvSpPr>
        <p:spPr>
          <a:xfrm>
            <a:off x="6012160" y="2780928"/>
            <a:ext cx="2016224" cy="1332728"/>
          </a:xfrm>
          <a:prstGeom prst="wedgeRoundRectCallo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>
                <a:solidFill>
                  <a:schemeClr val="tx1"/>
                </a:solidFill>
              </a:rPr>
              <a:t>DOBRO!!Vidimo se za pola sata.</a:t>
            </a:r>
            <a:endParaRPr lang="hr-H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76 -0.07378 C 0.17552 -0.23173 0.32361 -0.38946 0.36649 -0.46138 C 0.40937 -0.53331 0.34687 -0.5192 0.28437 -0.50509 " pathEditMode="relative" rAng="0" ptsTypes="a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00" y="-23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EAEAA0">
            <a:alpha val="7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23728" y="188640"/>
            <a:ext cx="4392488" cy="10801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b="1" dirty="0" smtClean="0">
                <a:solidFill>
                  <a:schemeClr val="tx1"/>
                </a:solidFill>
              </a:rPr>
              <a:t>MANGO</a:t>
            </a:r>
            <a:endParaRPr lang="hr-HR" sz="2800" b="1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5373216"/>
            <a:ext cx="9144000" cy="18002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5" name="Picture 14" descr="ja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772816"/>
            <a:ext cx="9144000" cy="36195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8028384" y="6858000"/>
            <a:ext cx="1512168" cy="2276872"/>
            <a:chOff x="3059832" y="4509120"/>
            <a:chExt cx="936104" cy="1563018"/>
          </a:xfrm>
        </p:grpSpPr>
        <p:cxnSp>
          <p:nvCxnSpPr>
            <p:cNvPr id="5" name="Straight Connector 4"/>
            <p:cNvCxnSpPr/>
            <p:nvPr/>
          </p:nvCxnSpPr>
          <p:spPr bwMode="auto">
            <a:xfrm flipH="1">
              <a:off x="3059832" y="5048952"/>
              <a:ext cx="311811" cy="349623"/>
            </a:xfrm>
            <a:prstGeom prst="line">
              <a:avLst/>
            </a:prstGeom>
            <a:ln w="38100"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 bwMode="auto">
            <a:xfrm>
              <a:off x="3605736" y="5048952"/>
              <a:ext cx="370804" cy="403337"/>
            </a:xfrm>
            <a:prstGeom prst="line">
              <a:avLst/>
            </a:prstGeom>
            <a:ln w="38100"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 bwMode="auto">
            <a:xfrm flipH="1">
              <a:off x="3137818" y="5573386"/>
              <a:ext cx="331207" cy="498752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 bwMode="auto">
            <a:xfrm>
              <a:off x="3527750" y="5573386"/>
              <a:ext cx="468186" cy="498752"/>
            </a:xfrm>
            <a:prstGeom prst="line">
              <a:avLst/>
            </a:prstGeom>
            <a:ln w="38100">
              <a:solidFill>
                <a:srgbClr val="0C0C0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rapezoid 8"/>
            <p:cNvSpPr/>
            <p:nvPr/>
          </p:nvSpPr>
          <p:spPr>
            <a:xfrm>
              <a:off x="3203848" y="4941168"/>
              <a:ext cx="576064" cy="792088"/>
            </a:xfrm>
            <a:prstGeom prst="trapezoid">
              <a:avLst/>
            </a:prstGeom>
            <a:solidFill>
              <a:srgbClr val="FF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0" name="Smiley Face 9"/>
            <p:cNvSpPr/>
            <p:nvPr/>
          </p:nvSpPr>
          <p:spPr bwMode="auto">
            <a:xfrm>
              <a:off x="3275856" y="4509120"/>
              <a:ext cx="409193" cy="452835"/>
            </a:xfrm>
            <a:prstGeom prst="smileyFac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r-HR"/>
            </a:p>
          </p:txBody>
        </p:sp>
      </p:grpSp>
      <p:sp>
        <p:nvSpPr>
          <p:cNvPr id="16" name="Rounded Rectangular Callout 15"/>
          <p:cNvSpPr/>
          <p:nvPr/>
        </p:nvSpPr>
        <p:spPr>
          <a:xfrm>
            <a:off x="4283968" y="1196752"/>
            <a:ext cx="1584176" cy="1044696"/>
          </a:xfrm>
          <a:prstGeom prst="wedgeRoundRectCallout">
            <a:avLst>
              <a:gd name="adj1" fmla="val -50986"/>
              <a:gd name="adj2" fmla="val 99079"/>
              <a:gd name="adj3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>
                <a:solidFill>
                  <a:schemeClr val="tx1"/>
                </a:solidFill>
              </a:rPr>
              <a:t>Dobar dan!Kako vam mogu pomoći?</a:t>
            </a:r>
          </a:p>
        </p:txBody>
      </p:sp>
      <p:sp>
        <p:nvSpPr>
          <p:cNvPr id="17" name="Rounded Rectangular Callout 16"/>
          <p:cNvSpPr/>
          <p:nvPr/>
        </p:nvSpPr>
        <p:spPr>
          <a:xfrm>
            <a:off x="6732240" y="1772816"/>
            <a:ext cx="1800200" cy="1656184"/>
          </a:xfrm>
          <a:prstGeom prst="wedgeRoundRectCallout">
            <a:avLst>
              <a:gd name="adj1" fmla="val -50431"/>
              <a:gd name="adj2" fmla="val 66742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>
                <a:solidFill>
                  <a:schemeClr val="tx1"/>
                </a:solidFill>
              </a:rPr>
              <a:t>Mogu li probati ovu bijelu haljinu sa police</a:t>
            </a:r>
            <a:r>
              <a:rPr lang="hr-HR" dirty="0" smtClean="0">
                <a:solidFill>
                  <a:schemeClr val="tx1"/>
                </a:solidFill>
              </a:rPr>
              <a:t>? Veličina  M.</a:t>
            </a:r>
            <a:endParaRPr lang="hr-H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667 -0.07793 L -0.38177 -0.434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00" y="-17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5157192"/>
            <a:ext cx="9144000" cy="1700808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" name="Rectangle 3"/>
          <p:cNvSpPr/>
          <p:nvPr/>
        </p:nvSpPr>
        <p:spPr>
          <a:xfrm>
            <a:off x="0" y="260648"/>
            <a:ext cx="1763688" cy="48965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grpSp>
        <p:nvGrpSpPr>
          <p:cNvPr id="42" name="Group 41"/>
          <p:cNvGrpSpPr/>
          <p:nvPr/>
        </p:nvGrpSpPr>
        <p:grpSpPr>
          <a:xfrm>
            <a:off x="7524328" y="2636912"/>
            <a:ext cx="1296144" cy="2327722"/>
            <a:chOff x="4788024" y="2780928"/>
            <a:chExt cx="1296144" cy="2327722"/>
          </a:xfrm>
        </p:grpSpPr>
        <p:cxnSp>
          <p:nvCxnSpPr>
            <p:cNvPr id="6" name="Straight Connector 5"/>
            <p:cNvCxnSpPr/>
            <p:nvPr/>
          </p:nvCxnSpPr>
          <p:spPr bwMode="auto">
            <a:xfrm flipH="1">
              <a:off x="4788024" y="3584872"/>
              <a:ext cx="431738" cy="520675"/>
            </a:xfrm>
            <a:prstGeom prst="line">
              <a:avLst/>
            </a:prstGeom>
            <a:ln w="38100">
              <a:solidFill>
                <a:srgbClr val="9966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 bwMode="auto">
            <a:xfrm>
              <a:off x="5543891" y="3584872"/>
              <a:ext cx="513421" cy="600669"/>
            </a:xfrm>
            <a:prstGeom prst="line">
              <a:avLst/>
            </a:prstGeom>
            <a:ln w="38100">
              <a:solidFill>
                <a:srgbClr val="9966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 bwMode="auto">
            <a:xfrm flipH="1">
              <a:off x="4896005" y="4365884"/>
              <a:ext cx="458594" cy="742766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 bwMode="auto">
            <a:xfrm>
              <a:off x="5435910" y="4365884"/>
              <a:ext cx="648258" cy="742766"/>
            </a:xfrm>
            <a:prstGeom prst="line">
              <a:avLst/>
            </a:prstGeom>
            <a:ln w="38100">
              <a:solidFill>
                <a:srgbClr val="0C0C0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rapezoid 9"/>
            <p:cNvSpPr/>
            <p:nvPr/>
          </p:nvSpPr>
          <p:spPr>
            <a:xfrm>
              <a:off x="4987431" y="3424355"/>
              <a:ext cx="797627" cy="1179616"/>
            </a:xfrm>
            <a:prstGeom prst="trapezoid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1" name="Smiley Face 10"/>
            <p:cNvSpPr/>
            <p:nvPr/>
          </p:nvSpPr>
          <p:spPr bwMode="auto">
            <a:xfrm>
              <a:off x="5087134" y="2780928"/>
              <a:ext cx="566575" cy="674384"/>
            </a:xfrm>
            <a:prstGeom prst="smileyFac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r-HR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251520" y="1700808"/>
            <a:ext cx="1296144" cy="2327722"/>
            <a:chOff x="251520" y="1700808"/>
            <a:chExt cx="1296144" cy="2327722"/>
          </a:xfrm>
        </p:grpSpPr>
        <p:cxnSp>
          <p:nvCxnSpPr>
            <p:cNvPr id="20" name="Straight Connector 19"/>
            <p:cNvCxnSpPr/>
            <p:nvPr/>
          </p:nvCxnSpPr>
          <p:spPr bwMode="auto">
            <a:xfrm flipH="1">
              <a:off x="251520" y="2504752"/>
              <a:ext cx="431738" cy="520675"/>
            </a:xfrm>
            <a:prstGeom prst="line">
              <a:avLst/>
            </a:prstGeom>
            <a:ln w="38100"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auto">
            <a:xfrm>
              <a:off x="1007387" y="2504752"/>
              <a:ext cx="513421" cy="600669"/>
            </a:xfrm>
            <a:prstGeom prst="line">
              <a:avLst/>
            </a:prstGeom>
            <a:ln w="38100"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auto">
            <a:xfrm flipH="1">
              <a:off x="359501" y="3285764"/>
              <a:ext cx="458594" cy="742766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 bwMode="auto">
            <a:xfrm>
              <a:off x="899406" y="3285764"/>
              <a:ext cx="648258" cy="742766"/>
            </a:xfrm>
            <a:prstGeom prst="line">
              <a:avLst/>
            </a:prstGeom>
            <a:ln w="38100">
              <a:solidFill>
                <a:srgbClr val="0C0C0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rapezoid 23"/>
            <p:cNvSpPr/>
            <p:nvPr/>
          </p:nvSpPr>
          <p:spPr>
            <a:xfrm>
              <a:off x="450927" y="2344235"/>
              <a:ext cx="797627" cy="1179616"/>
            </a:xfrm>
            <a:prstGeom prst="trapezoid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25" name="Smiley Face 24"/>
            <p:cNvSpPr/>
            <p:nvPr/>
          </p:nvSpPr>
          <p:spPr bwMode="auto">
            <a:xfrm>
              <a:off x="550630" y="1700808"/>
              <a:ext cx="566575" cy="674384"/>
            </a:xfrm>
            <a:prstGeom prst="smileyFac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r-HR"/>
            </a:p>
          </p:txBody>
        </p:sp>
      </p:grpSp>
      <p:sp>
        <p:nvSpPr>
          <p:cNvPr id="29" name="Rounded Rectangular Callout 28"/>
          <p:cNvSpPr/>
          <p:nvPr/>
        </p:nvSpPr>
        <p:spPr>
          <a:xfrm>
            <a:off x="2339752" y="1268760"/>
            <a:ext cx="1656184" cy="1116704"/>
          </a:xfrm>
          <a:prstGeom prst="wedgeRoundRectCallout">
            <a:avLst>
              <a:gd name="adj1" fmla="val 67440"/>
              <a:gd name="adj2" fmla="val 136073"/>
              <a:gd name="adj3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>
                <a:solidFill>
                  <a:schemeClr val="tx1"/>
                </a:solidFill>
              </a:rPr>
              <a:t>HEHE,super mi stoji </a:t>
            </a:r>
            <a:endParaRPr lang="hr-HR" dirty="0">
              <a:solidFill>
                <a:schemeClr val="tx1"/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6588224" y="1772816"/>
            <a:ext cx="255577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0" name="Arc 39"/>
          <p:cNvSpPr/>
          <p:nvPr/>
        </p:nvSpPr>
        <p:spPr>
          <a:xfrm rot="19539523">
            <a:off x="6417335" y="1848479"/>
            <a:ext cx="2393500" cy="1920754"/>
          </a:xfrm>
          <a:prstGeom prst="arc">
            <a:avLst/>
          </a:prstGeom>
          <a:noFill/>
          <a:ln>
            <a:solidFill>
              <a:srgbClr val="0C0C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1" name="Trapezoid 40"/>
          <p:cNvSpPr/>
          <p:nvPr/>
        </p:nvSpPr>
        <p:spPr>
          <a:xfrm>
            <a:off x="6732240" y="1988840"/>
            <a:ext cx="864096" cy="1296144"/>
          </a:xfrm>
          <a:prstGeom prst="trapezoid">
            <a:avLst/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243 0.11389 L -0.38594 0.11389 " pathEditMode="relative" ptsTypes="AA">
                                      <p:cBhvr>
                                        <p:cTn id="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259632" y="2348880"/>
            <a:ext cx="1584176" cy="2304256"/>
            <a:chOff x="3059832" y="4509120"/>
            <a:chExt cx="936104" cy="1563018"/>
          </a:xfrm>
        </p:grpSpPr>
        <p:cxnSp>
          <p:nvCxnSpPr>
            <p:cNvPr id="3" name="Straight Connector 2"/>
            <p:cNvCxnSpPr/>
            <p:nvPr/>
          </p:nvCxnSpPr>
          <p:spPr bwMode="auto">
            <a:xfrm flipH="1">
              <a:off x="3059832" y="5048952"/>
              <a:ext cx="311811" cy="349623"/>
            </a:xfrm>
            <a:prstGeom prst="line">
              <a:avLst/>
            </a:prstGeom>
            <a:ln w="38100"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 bwMode="auto">
            <a:xfrm>
              <a:off x="3605736" y="5048952"/>
              <a:ext cx="370804" cy="403337"/>
            </a:xfrm>
            <a:prstGeom prst="line">
              <a:avLst/>
            </a:prstGeom>
            <a:ln w="38100"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 bwMode="auto">
            <a:xfrm flipH="1">
              <a:off x="3137818" y="5573386"/>
              <a:ext cx="331207" cy="498752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 bwMode="auto">
            <a:xfrm>
              <a:off x="3527750" y="5573386"/>
              <a:ext cx="468186" cy="498752"/>
            </a:xfrm>
            <a:prstGeom prst="line">
              <a:avLst/>
            </a:prstGeom>
            <a:ln w="38100">
              <a:solidFill>
                <a:srgbClr val="0C0C0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rapezoid 6"/>
            <p:cNvSpPr/>
            <p:nvPr/>
          </p:nvSpPr>
          <p:spPr>
            <a:xfrm>
              <a:off x="3203848" y="4941168"/>
              <a:ext cx="576064" cy="792088"/>
            </a:xfrm>
            <a:prstGeom prst="trapezoid">
              <a:avLst/>
            </a:prstGeom>
            <a:solidFill>
              <a:srgbClr val="FF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8" name="Smiley Face 7"/>
            <p:cNvSpPr/>
            <p:nvPr/>
          </p:nvSpPr>
          <p:spPr bwMode="auto">
            <a:xfrm>
              <a:off x="3275856" y="4509120"/>
              <a:ext cx="409193" cy="452835"/>
            </a:xfrm>
            <a:prstGeom prst="smileyFac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r-HR"/>
            </a:p>
          </p:txBody>
        </p:sp>
      </p:grpSp>
      <p:sp>
        <p:nvSpPr>
          <p:cNvPr id="10" name="Cloud Callout 9"/>
          <p:cNvSpPr/>
          <p:nvPr/>
        </p:nvSpPr>
        <p:spPr>
          <a:xfrm>
            <a:off x="6876256" y="188640"/>
            <a:ext cx="1562472" cy="1332728"/>
          </a:xfrm>
          <a:prstGeom prst="cloudCallout">
            <a:avLst>
              <a:gd name="adj1" fmla="val -35470"/>
              <a:gd name="adj2" fmla="val 15396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>
                <a:solidFill>
                  <a:schemeClr val="tx1"/>
                </a:solidFill>
              </a:rPr>
              <a:t>Pa gdje su oni?!?!</a:t>
            </a:r>
            <a:endParaRPr lang="hr-H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59112E-6 C 0.03194 0.07193 0.06389 0.14385 0.13281 0.16698 C 0.20173 0.1901 0.35521 0.15449 0.41337 0.13923 C 0.47153 0.12396 0.49757 0.09806 0.48212 0.0754 " pathEditMode="relative" ptsTypes="aa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483768" y="3717032"/>
            <a:ext cx="936104" cy="1635026"/>
            <a:chOff x="4355976" y="4509120"/>
            <a:chExt cx="936104" cy="1635026"/>
          </a:xfrm>
        </p:grpSpPr>
        <p:cxnSp>
          <p:nvCxnSpPr>
            <p:cNvPr id="3" name="Straight Connector 2"/>
            <p:cNvCxnSpPr/>
            <p:nvPr/>
          </p:nvCxnSpPr>
          <p:spPr bwMode="auto">
            <a:xfrm flipH="1">
              <a:off x="4355976" y="5120960"/>
              <a:ext cx="311811" cy="349623"/>
            </a:xfrm>
            <a:prstGeom prst="line">
              <a:avLst/>
            </a:prstGeom>
            <a:ln w="381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 bwMode="auto">
            <a:xfrm>
              <a:off x="4901880" y="5120960"/>
              <a:ext cx="370804" cy="403337"/>
            </a:xfrm>
            <a:prstGeom prst="line">
              <a:avLst/>
            </a:prstGeom>
            <a:ln w="381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 bwMode="auto">
            <a:xfrm flipH="1">
              <a:off x="4433962" y="5645394"/>
              <a:ext cx="331207" cy="49875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 bwMode="auto">
            <a:xfrm>
              <a:off x="4823894" y="5645394"/>
              <a:ext cx="468186" cy="49875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6"/>
            <p:cNvSpPr/>
            <p:nvPr/>
          </p:nvSpPr>
          <p:spPr bwMode="auto">
            <a:xfrm>
              <a:off x="4589801" y="4961955"/>
              <a:ext cx="414247" cy="843309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r-HR"/>
            </a:p>
          </p:txBody>
        </p:sp>
        <p:sp>
          <p:nvSpPr>
            <p:cNvPr id="8" name="Smiley Face 7"/>
            <p:cNvSpPr/>
            <p:nvPr/>
          </p:nvSpPr>
          <p:spPr bwMode="auto">
            <a:xfrm>
              <a:off x="4589935" y="4509120"/>
              <a:ext cx="409193" cy="452835"/>
            </a:xfrm>
            <a:prstGeom prst="smileyFac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r-HR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804248" y="4293096"/>
            <a:ext cx="936104" cy="1635026"/>
            <a:chOff x="5940152" y="4509120"/>
            <a:chExt cx="936104" cy="1635026"/>
          </a:xfrm>
        </p:grpSpPr>
        <p:cxnSp>
          <p:nvCxnSpPr>
            <p:cNvPr id="10" name="Straight Connector 9"/>
            <p:cNvCxnSpPr/>
            <p:nvPr/>
          </p:nvCxnSpPr>
          <p:spPr bwMode="auto">
            <a:xfrm flipH="1">
              <a:off x="5940152" y="5120960"/>
              <a:ext cx="311811" cy="349623"/>
            </a:xfrm>
            <a:prstGeom prst="line">
              <a:avLst/>
            </a:prstGeom>
            <a:ln w="38100"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auto">
            <a:xfrm>
              <a:off x="6486056" y="5120960"/>
              <a:ext cx="370804" cy="403337"/>
            </a:xfrm>
            <a:prstGeom prst="line">
              <a:avLst/>
            </a:prstGeom>
            <a:ln w="38100"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auto">
            <a:xfrm flipH="1">
              <a:off x="6018138" y="5645394"/>
              <a:ext cx="331207" cy="49875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auto">
            <a:xfrm>
              <a:off x="6408070" y="5645394"/>
              <a:ext cx="468186" cy="49875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/>
            <p:cNvSpPr/>
            <p:nvPr/>
          </p:nvSpPr>
          <p:spPr bwMode="auto">
            <a:xfrm>
              <a:off x="6173977" y="4961955"/>
              <a:ext cx="409193" cy="70912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r-HR"/>
            </a:p>
          </p:txBody>
        </p:sp>
        <p:sp>
          <p:nvSpPr>
            <p:cNvPr id="15" name="Smiley Face 14"/>
            <p:cNvSpPr/>
            <p:nvPr/>
          </p:nvSpPr>
          <p:spPr bwMode="auto">
            <a:xfrm>
              <a:off x="6174111" y="4509120"/>
              <a:ext cx="409193" cy="452835"/>
            </a:xfrm>
            <a:prstGeom prst="smileyFac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r-HR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563888" y="6858000"/>
            <a:ext cx="936104" cy="1563018"/>
            <a:chOff x="3059832" y="4509120"/>
            <a:chExt cx="936104" cy="1563018"/>
          </a:xfrm>
        </p:grpSpPr>
        <p:cxnSp>
          <p:nvCxnSpPr>
            <p:cNvPr id="17" name="Straight Connector 16"/>
            <p:cNvCxnSpPr/>
            <p:nvPr/>
          </p:nvCxnSpPr>
          <p:spPr bwMode="auto">
            <a:xfrm flipH="1">
              <a:off x="3059832" y="5048952"/>
              <a:ext cx="311811" cy="349623"/>
            </a:xfrm>
            <a:prstGeom prst="line">
              <a:avLst/>
            </a:prstGeom>
            <a:ln w="38100"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auto">
            <a:xfrm>
              <a:off x="3605736" y="5048952"/>
              <a:ext cx="370804" cy="403337"/>
            </a:xfrm>
            <a:prstGeom prst="line">
              <a:avLst/>
            </a:prstGeom>
            <a:ln w="38100"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auto">
            <a:xfrm flipH="1">
              <a:off x="3137818" y="5573386"/>
              <a:ext cx="331207" cy="498752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auto">
            <a:xfrm>
              <a:off x="3527750" y="5573386"/>
              <a:ext cx="468186" cy="498752"/>
            </a:xfrm>
            <a:prstGeom prst="line">
              <a:avLst/>
            </a:prstGeom>
            <a:ln w="38100">
              <a:solidFill>
                <a:srgbClr val="0C0C0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rapezoid 20"/>
            <p:cNvSpPr/>
            <p:nvPr/>
          </p:nvSpPr>
          <p:spPr>
            <a:xfrm>
              <a:off x="3203848" y="4941168"/>
              <a:ext cx="576064" cy="792088"/>
            </a:xfrm>
            <a:prstGeom prst="trapezoid">
              <a:avLst/>
            </a:prstGeom>
            <a:solidFill>
              <a:srgbClr val="FF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22" name="Smiley Face 21"/>
            <p:cNvSpPr/>
            <p:nvPr/>
          </p:nvSpPr>
          <p:spPr bwMode="auto">
            <a:xfrm>
              <a:off x="3275856" y="4509120"/>
              <a:ext cx="409193" cy="452835"/>
            </a:xfrm>
            <a:prstGeom prst="smileyFac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r-HR"/>
            </a:p>
          </p:txBody>
        </p:sp>
      </p:grpSp>
      <p:sp>
        <p:nvSpPr>
          <p:cNvPr id="23" name="Rounded Rectangular Callout 22"/>
          <p:cNvSpPr/>
          <p:nvPr/>
        </p:nvSpPr>
        <p:spPr>
          <a:xfrm>
            <a:off x="4499992" y="3429000"/>
            <a:ext cx="1800200" cy="1584176"/>
          </a:xfrm>
          <a:prstGeom prst="wedgeRoundRectCallo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>
                <a:solidFill>
                  <a:schemeClr val="tx1"/>
                </a:solidFill>
              </a:rPr>
              <a:t>A  TU STE JE LI</a:t>
            </a:r>
            <a:r>
              <a:rPr lang="hr-HR" dirty="0" smtClean="0">
                <a:solidFill>
                  <a:schemeClr val="tx1"/>
                </a:solidFill>
              </a:rPr>
              <a:t>?!? Odmah sa mnom, idemo </a:t>
            </a:r>
            <a:r>
              <a:rPr lang="hr-HR" dirty="0" smtClean="0">
                <a:solidFill>
                  <a:schemeClr val="tx1"/>
                </a:solidFill>
              </a:rPr>
              <a:t>kući!!</a:t>
            </a:r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24" name="Rounded Rectangular Callout 23"/>
          <p:cNvSpPr/>
          <p:nvPr/>
        </p:nvSpPr>
        <p:spPr>
          <a:xfrm>
            <a:off x="2843808" y="2420888"/>
            <a:ext cx="1152128" cy="972688"/>
          </a:xfrm>
          <a:prstGeom prst="wedgeRoundRectCallo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>
                <a:solidFill>
                  <a:schemeClr val="tx1"/>
                </a:solidFill>
              </a:rPr>
              <a:t>Ali </a:t>
            </a:r>
            <a:r>
              <a:rPr lang="hr-HR" dirty="0" err="1" smtClean="0">
                <a:solidFill>
                  <a:schemeClr val="tx1"/>
                </a:solidFill>
              </a:rPr>
              <a:t>mamaaaa.</a:t>
            </a:r>
            <a:r>
              <a:rPr lang="hr-HR" dirty="0" smtClean="0">
                <a:solidFill>
                  <a:schemeClr val="tx1"/>
                </a:solidFill>
              </a:rPr>
              <a:t>.!</a:t>
            </a:r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25" name="Rounded Rectangular Callout 24"/>
          <p:cNvSpPr/>
          <p:nvPr/>
        </p:nvSpPr>
        <p:spPr>
          <a:xfrm>
            <a:off x="7236296" y="2996952"/>
            <a:ext cx="1202432" cy="828672"/>
          </a:xfrm>
          <a:prstGeom prst="wedgeRoundRectCallout">
            <a:avLst>
              <a:gd name="adj1" fmla="val -34453"/>
              <a:gd name="adj2" fmla="val 78969"/>
              <a:gd name="adj3" fmla="val 16667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>
                <a:solidFill>
                  <a:schemeClr val="tx1"/>
                </a:solidFill>
              </a:rPr>
              <a:t>Samo još malo!!</a:t>
            </a:r>
            <a:endParaRPr lang="hr-H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81 -0.06823 C 0.01233 -0.12142 0.01285 -0.17461 0.02084 -0.19357 C 0.02882 -0.21254 0.05261 -0.16929 0.05972 -0.18155 C 0.06684 -0.1938 0.06337 -0.25578 0.06406 -0.26712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0" y="-9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2483768" y="4293096"/>
            <a:ext cx="3096344" cy="1635026"/>
            <a:chOff x="2483768" y="4293096"/>
            <a:chExt cx="3096344" cy="1635026"/>
          </a:xfrm>
        </p:grpSpPr>
        <p:grpSp>
          <p:nvGrpSpPr>
            <p:cNvPr id="2" name="Group 1"/>
            <p:cNvGrpSpPr/>
            <p:nvPr/>
          </p:nvGrpSpPr>
          <p:grpSpPr>
            <a:xfrm>
              <a:off x="3563888" y="4293096"/>
              <a:ext cx="936104" cy="1563018"/>
              <a:chOff x="4355976" y="4509120"/>
              <a:chExt cx="936104" cy="1635026"/>
            </a:xfrm>
          </p:grpSpPr>
          <p:cxnSp>
            <p:nvCxnSpPr>
              <p:cNvPr id="3" name="Straight Connector 2"/>
              <p:cNvCxnSpPr/>
              <p:nvPr/>
            </p:nvCxnSpPr>
            <p:spPr bwMode="auto">
              <a:xfrm flipH="1">
                <a:off x="4355976" y="5120960"/>
                <a:ext cx="311811" cy="349623"/>
              </a:xfrm>
              <a:prstGeom prst="line">
                <a:avLst/>
              </a:prstGeom>
              <a:ln w="38100"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" name="Straight Connector 3"/>
              <p:cNvCxnSpPr/>
              <p:nvPr/>
            </p:nvCxnSpPr>
            <p:spPr bwMode="auto">
              <a:xfrm>
                <a:off x="4901880" y="5120960"/>
                <a:ext cx="370804" cy="403337"/>
              </a:xfrm>
              <a:prstGeom prst="line">
                <a:avLst/>
              </a:prstGeom>
              <a:ln w="38100"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" name="Straight Connector 4"/>
              <p:cNvCxnSpPr/>
              <p:nvPr/>
            </p:nvCxnSpPr>
            <p:spPr bwMode="auto">
              <a:xfrm flipH="1">
                <a:off x="4433962" y="5645394"/>
                <a:ext cx="331207" cy="498752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/>
              <p:cNvCxnSpPr/>
              <p:nvPr/>
            </p:nvCxnSpPr>
            <p:spPr bwMode="auto">
              <a:xfrm>
                <a:off x="4823894" y="5645394"/>
                <a:ext cx="468186" cy="498752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Rectangle 6"/>
              <p:cNvSpPr/>
              <p:nvPr/>
            </p:nvSpPr>
            <p:spPr bwMode="auto">
              <a:xfrm>
                <a:off x="4589801" y="4961955"/>
                <a:ext cx="414247" cy="84330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hr-HR"/>
              </a:p>
            </p:txBody>
          </p:sp>
          <p:sp>
            <p:nvSpPr>
              <p:cNvPr id="8" name="Smiley Face 7"/>
              <p:cNvSpPr/>
              <p:nvPr/>
            </p:nvSpPr>
            <p:spPr bwMode="auto">
              <a:xfrm>
                <a:off x="4589935" y="4509120"/>
                <a:ext cx="409193" cy="452835"/>
              </a:xfrm>
              <a:prstGeom prst="smileyFac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hr-HR"/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4716016" y="4509120"/>
              <a:ext cx="864096" cy="1419002"/>
              <a:chOff x="5940152" y="4509120"/>
              <a:chExt cx="936104" cy="1635026"/>
            </a:xfrm>
          </p:grpSpPr>
          <p:cxnSp>
            <p:nvCxnSpPr>
              <p:cNvPr id="10" name="Straight Connector 9"/>
              <p:cNvCxnSpPr/>
              <p:nvPr/>
            </p:nvCxnSpPr>
            <p:spPr bwMode="auto">
              <a:xfrm flipH="1">
                <a:off x="5940152" y="5120960"/>
                <a:ext cx="311811" cy="349623"/>
              </a:xfrm>
              <a:prstGeom prst="line">
                <a:avLst/>
              </a:prstGeom>
              <a:ln w="38100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 bwMode="auto">
              <a:xfrm>
                <a:off x="6486056" y="5120960"/>
                <a:ext cx="370804" cy="403337"/>
              </a:xfrm>
              <a:prstGeom prst="line">
                <a:avLst/>
              </a:prstGeom>
              <a:ln w="38100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 bwMode="auto">
              <a:xfrm flipH="1">
                <a:off x="6018138" y="5645394"/>
                <a:ext cx="331207" cy="498752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 bwMode="auto">
              <a:xfrm>
                <a:off x="6408070" y="5645394"/>
                <a:ext cx="468186" cy="498752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Rectangle 13"/>
              <p:cNvSpPr/>
              <p:nvPr/>
            </p:nvSpPr>
            <p:spPr bwMode="auto">
              <a:xfrm>
                <a:off x="6173977" y="4961955"/>
                <a:ext cx="409193" cy="70912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hr-HR"/>
              </a:p>
            </p:txBody>
          </p:sp>
          <p:sp>
            <p:nvSpPr>
              <p:cNvPr id="15" name="Smiley Face 14"/>
              <p:cNvSpPr/>
              <p:nvPr/>
            </p:nvSpPr>
            <p:spPr bwMode="auto">
              <a:xfrm>
                <a:off x="6174111" y="4509120"/>
                <a:ext cx="409193" cy="452835"/>
              </a:xfrm>
              <a:prstGeom prst="smileyFac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hr-HR"/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2483768" y="4365104"/>
              <a:ext cx="864096" cy="1346994"/>
              <a:chOff x="3059832" y="4509120"/>
              <a:chExt cx="936104" cy="1563018"/>
            </a:xfrm>
          </p:grpSpPr>
          <p:cxnSp>
            <p:nvCxnSpPr>
              <p:cNvPr id="17" name="Straight Connector 16"/>
              <p:cNvCxnSpPr/>
              <p:nvPr/>
            </p:nvCxnSpPr>
            <p:spPr bwMode="auto">
              <a:xfrm flipH="1">
                <a:off x="3059832" y="5048952"/>
                <a:ext cx="311811" cy="349623"/>
              </a:xfrm>
              <a:prstGeom prst="line">
                <a:avLst/>
              </a:prstGeom>
              <a:ln w="38100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 bwMode="auto">
              <a:xfrm>
                <a:off x="3605736" y="5048952"/>
                <a:ext cx="370804" cy="403337"/>
              </a:xfrm>
              <a:prstGeom prst="line">
                <a:avLst/>
              </a:prstGeom>
              <a:ln w="38100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 bwMode="auto">
              <a:xfrm flipH="1">
                <a:off x="3137818" y="5573386"/>
                <a:ext cx="331207" cy="498752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 bwMode="auto">
              <a:xfrm>
                <a:off x="3527750" y="5573386"/>
                <a:ext cx="468186" cy="498752"/>
              </a:xfrm>
              <a:prstGeom prst="line">
                <a:avLst/>
              </a:prstGeom>
              <a:ln w="38100">
                <a:solidFill>
                  <a:srgbClr val="0C0C0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Trapezoid 20"/>
              <p:cNvSpPr/>
              <p:nvPr/>
            </p:nvSpPr>
            <p:spPr>
              <a:xfrm>
                <a:off x="3203848" y="4941168"/>
                <a:ext cx="576064" cy="792088"/>
              </a:xfrm>
              <a:prstGeom prst="trapezoid">
                <a:avLst/>
              </a:prstGeom>
              <a:solidFill>
                <a:srgbClr val="FF99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22" name="Smiley Face 21"/>
              <p:cNvSpPr/>
              <p:nvPr/>
            </p:nvSpPr>
            <p:spPr bwMode="auto">
              <a:xfrm>
                <a:off x="3275856" y="4509120"/>
                <a:ext cx="409193" cy="452835"/>
              </a:xfrm>
              <a:prstGeom prst="smileyFac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hr-HR"/>
              </a:p>
            </p:txBody>
          </p:sp>
        </p:grpSp>
      </p:grpSp>
      <p:sp>
        <p:nvSpPr>
          <p:cNvPr id="25" name="Rounded Rectangular Callout 24"/>
          <p:cNvSpPr/>
          <p:nvPr/>
        </p:nvSpPr>
        <p:spPr>
          <a:xfrm>
            <a:off x="6084168" y="1700808"/>
            <a:ext cx="1872208" cy="1872208"/>
          </a:xfrm>
          <a:prstGeom prst="wedgeRoundRectCallout">
            <a:avLst>
              <a:gd name="adj1" fmla="val -16459"/>
              <a:gd name="adj2" fmla="val 82911"/>
              <a:gd name="adj3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>
                <a:solidFill>
                  <a:schemeClr val="tx1"/>
                </a:solidFill>
              </a:rPr>
              <a:t>Ovo vam je prvi i zadnji put</a:t>
            </a:r>
            <a:r>
              <a:rPr lang="hr-HR" dirty="0" smtClean="0">
                <a:solidFill>
                  <a:schemeClr val="tx1"/>
                </a:solidFill>
              </a:rPr>
              <a:t>!! E </a:t>
            </a:r>
            <a:r>
              <a:rPr lang="hr-HR" dirty="0" smtClean="0">
                <a:solidFill>
                  <a:schemeClr val="tx1"/>
                </a:solidFill>
              </a:rPr>
              <a:t>sada nema tjedan dana na kompjuter.</a:t>
            </a:r>
            <a:endParaRPr lang="hr-H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5.25439E-6 C 0.02326 0.04717 0.0467 0.09435 0.09705 0.10915 C 0.14739 0.12395 0.25052 0.10106 0.30156 0.08926 C 0.3526 0.07747 0.38698 0.04671 0.40312 0.03769 " pathEditMode="relative" ptsTypes="aaaA"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6732240" y="4437112"/>
            <a:ext cx="936104" cy="1635026"/>
            <a:chOff x="4355976" y="4509120"/>
            <a:chExt cx="936104" cy="1635026"/>
          </a:xfrm>
        </p:grpSpPr>
        <p:cxnSp>
          <p:nvCxnSpPr>
            <p:cNvPr id="40" name="Straight Connector 39"/>
            <p:cNvCxnSpPr/>
            <p:nvPr/>
          </p:nvCxnSpPr>
          <p:spPr bwMode="auto">
            <a:xfrm flipH="1">
              <a:off x="4355976" y="5120960"/>
              <a:ext cx="311811" cy="349623"/>
            </a:xfrm>
            <a:prstGeom prst="line">
              <a:avLst/>
            </a:prstGeom>
            <a:ln w="381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 bwMode="auto">
            <a:xfrm>
              <a:off x="4901880" y="5120960"/>
              <a:ext cx="370804" cy="403337"/>
            </a:xfrm>
            <a:prstGeom prst="line">
              <a:avLst/>
            </a:prstGeom>
            <a:ln w="381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 bwMode="auto">
            <a:xfrm flipH="1">
              <a:off x="4433962" y="5645394"/>
              <a:ext cx="331207" cy="49875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 bwMode="auto">
            <a:xfrm>
              <a:off x="4823894" y="5645394"/>
              <a:ext cx="468186" cy="49875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Rectangle 43"/>
            <p:cNvSpPr/>
            <p:nvPr/>
          </p:nvSpPr>
          <p:spPr bwMode="auto">
            <a:xfrm>
              <a:off x="4589801" y="4961955"/>
              <a:ext cx="414247" cy="843309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r-HR"/>
            </a:p>
          </p:txBody>
        </p:sp>
        <p:sp>
          <p:nvSpPr>
            <p:cNvPr id="45" name="Smiley Face 44"/>
            <p:cNvSpPr/>
            <p:nvPr/>
          </p:nvSpPr>
          <p:spPr bwMode="auto">
            <a:xfrm>
              <a:off x="4589935" y="4509120"/>
              <a:ext cx="409193" cy="452835"/>
            </a:xfrm>
            <a:prstGeom prst="smileyFac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r-HR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7956376" y="4437112"/>
            <a:ext cx="936104" cy="1635026"/>
            <a:chOff x="5940152" y="4509120"/>
            <a:chExt cx="936104" cy="1635026"/>
          </a:xfrm>
        </p:grpSpPr>
        <p:cxnSp>
          <p:nvCxnSpPr>
            <p:cNvPr id="26" name="Straight Connector 25"/>
            <p:cNvCxnSpPr/>
            <p:nvPr/>
          </p:nvCxnSpPr>
          <p:spPr bwMode="auto">
            <a:xfrm flipH="1">
              <a:off x="5940152" y="5120960"/>
              <a:ext cx="311811" cy="349623"/>
            </a:xfrm>
            <a:prstGeom prst="line">
              <a:avLst/>
            </a:prstGeom>
            <a:ln w="38100"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 bwMode="auto">
            <a:xfrm>
              <a:off x="6486056" y="5120960"/>
              <a:ext cx="370804" cy="403337"/>
            </a:xfrm>
            <a:prstGeom prst="line">
              <a:avLst/>
            </a:prstGeom>
            <a:ln w="38100"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 bwMode="auto">
            <a:xfrm flipH="1">
              <a:off x="6018138" y="5645394"/>
              <a:ext cx="331207" cy="49875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 bwMode="auto">
            <a:xfrm>
              <a:off x="6408070" y="5645394"/>
              <a:ext cx="468186" cy="49875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tangle 29"/>
            <p:cNvSpPr/>
            <p:nvPr/>
          </p:nvSpPr>
          <p:spPr bwMode="auto">
            <a:xfrm>
              <a:off x="6173977" y="4961955"/>
              <a:ext cx="409193" cy="70912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r-HR"/>
            </a:p>
          </p:txBody>
        </p:sp>
        <p:sp>
          <p:nvSpPr>
            <p:cNvPr id="31" name="Smiley Face 30"/>
            <p:cNvSpPr/>
            <p:nvPr/>
          </p:nvSpPr>
          <p:spPr bwMode="auto">
            <a:xfrm>
              <a:off x="6174111" y="4509120"/>
              <a:ext cx="409193" cy="452835"/>
            </a:xfrm>
            <a:prstGeom prst="smileyFac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r-HR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7164288" y="4509120"/>
            <a:ext cx="936104" cy="1563018"/>
            <a:chOff x="3059832" y="4509120"/>
            <a:chExt cx="936104" cy="1563018"/>
          </a:xfrm>
        </p:grpSpPr>
        <p:cxnSp>
          <p:nvCxnSpPr>
            <p:cNvPr id="33" name="Straight Connector 32"/>
            <p:cNvCxnSpPr/>
            <p:nvPr/>
          </p:nvCxnSpPr>
          <p:spPr bwMode="auto">
            <a:xfrm flipH="1">
              <a:off x="3059832" y="5048952"/>
              <a:ext cx="311811" cy="349623"/>
            </a:xfrm>
            <a:prstGeom prst="line">
              <a:avLst/>
            </a:prstGeom>
            <a:ln w="38100"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 bwMode="auto">
            <a:xfrm>
              <a:off x="3605736" y="5048952"/>
              <a:ext cx="370804" cy="403337"/>
            </a:xfrm>
            <a:prstGeom prst="line">
              <a:avLst/>
            </a:prstGeom>
            <a:ln w="38100"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 bwMode="auto">
            <a:xfrm flipH="1">
              <a:off x="3137818" y="5573386"/>
              <a:ext cx="331207" cy="498752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 bwMode="auto">
            <a:xfrm>
              <a:off x="3527750" y="5573386"/>
              <a:ext cx="468186" cy="498752"/>
            </a:xfrm>
            <a:prstGeom prst="line">
              <a:avLst/>
            </a:prstGeom>
            <a:ln w="38100">
              <a:solidFill>
                <a:srgbClr val="0C0C0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rapezoid 36"/>
            <p:cNvSpPr/>
            <p:nvPr/>
          </p:nvSpPr>
          <p:spPr>
            <a:xfrm>
              <a:off x="3203848" y="4941168"/>
              <a:ext cx="576064" cy="792088"/>
            </a:xfrm>
            <a:prstGeom prst="trapezoid">
              <a:avLst/>
            </a:prstGeom>
            <a:solidFill>
              <a:srgbClr val="FF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38" name="Smiley Face 37"/>
            <p:cNvSpPr/>
            <p:nvPr/>
          </p:nvSpPr>
          <p:spPr bwMode="auto">
            <a:xfrm>
              <a:off x="3275856" y="4509120"/>
              <a:ext cx="409193" cy="452835"/>
            </a:xfrm>
            <a:prstGeom prst="smileyFac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r-HR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0" y="2204864"/>
            <a:ext cx="2555776" cy="4653136"/>
            <a:chOff x="0" y="2465388"/>
            <a:chExt cx="2051050" cy="4392612"/>
          </a:xfrm>
        </p:grpSpPr>
        <p:sp>
          <p:nvSpPr>
            <p:cNvPr id="5" name="Rectangle 4"/>
            <p:cNvSpPr/>
            <p:nvPr/>
          </p:nvSpPr>
          <p:spPr bwMode="auto">
            <a:xfrm>
              <a:off x="0" y="3905250"/>
              <a:ext cx="2051050" cy="29527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r-HR"/>
            </a:p>
          </p:txBody>
        </p:sp>
        <p:sp>
          <p:nvSpPr>
            <p:cNvPr id="6" name="Isosceles Triangle 5"/>
            <p:cNvSpPr/>
            <p:nvPr/>
          </p:nvSpPr>
          <p:spPr bwMode="auto">
            <a:xfrm>
              <a:off x="0" y="2465388"/>
              <a:ext cx="2051050" cy="1439862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r-HR"/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215900" y="4194175"/>
              <a:ext cx="503238" cy="503238"/>
            </a:xfrm>
            <a:prstGeom prst="rect">
              <a:avLst/>
            </a:prstGeom>
            <a:solidFill>
              <a:srgbClr val="EAEAA0"/>
            </a:solidFill>
            <a:ln>
              <a:solidFill>
                <a:srgbClr val="54280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r-HR"/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1295400" y="4194175"/>
              <a:ext cx="504825" cy="503238"/>
            </a:xfrm>
            <a:prstGeom prst="rect">
              <a:avLst/>
            </a:prstGeom>
            <a:solidFill>
              <a:srgbClr val="EAEAA0"/>
            </a:solidFill>
            <a:ln>
              <a:solidFill>
                <a:srgbClr val="54280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r-HR"/>
            </a:p>
          </p:txBody>
        </p:sp>
        <p:cxnSp>
          <p:nvCxnSpPr>
            <p:cNvPr id="9" name="Straight Connector 8"/>
            <p:cNvCxnSpPr>
              <a:stCxn id="7" idx="0"/>
              <a:endCxn id="7" idx="2"/>
            </p:cNvCxnSpPr>
            <p:nvPr/>
          </p:nvCxnSpPr>
          <p:spPr bwMode="auto">
            <a:xfrm>
              <a:off x="468313" y="4194175"/>
              <a:ext cx="0" cy="503238"/>
            </a:xfrm>
            <a:prstGeom prst="line">
              <a:avLst/>
            </a:prstGeom>
            <a:ln>
              <a:solidFill>
                <a:srgbClr val="54280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stCxn id="8" idx="0"/>
              <a:endCxn id="8" idx="2"/>
            </p:cNvCxnSpPr>
            <p:nvPr/>
          </p:nvCxnSpPr>
          <p:spPr bwMode="auto">
            <a:xfrm>
              <a:off x="1547813" y="4194175"/>
              <a:ext cx="0" cy="503238"/>
            </a:xfrm>
            <a:prstGeom prst="line">
              <a:avLst/>
            </a:prstGeom>
            <a:ln>
              <a:solidFill>
                <a:srgbClr val="54280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stCxn id="8" idx="1"/>
              <a:endCxn id="8" idx="3"/>
            </p:cNvCxnSpPr>
            <p:nvPr/>
          </p:nvCxnSpPr>
          <p:spPr bwMode="auto">
            <a:xfrm>
              <a:off x="1295400" y="4445000"/>
              <a:ext cx="504825" cy="0"/>
            </a:xfrm>
            <a:prstGeom prst="line">
              <a:avLst/>
            </a:prstGeom>
            <a:ln>
              <a:solidFill>
                <a:srgbClr val="54280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stCxn id="7" idx="3"/>
              <a:endCxn id="7" idx="1"/>
            </p:cNvCxnSpPr>
            <p:nvPr/>
          </p:nvCxnSpPr>
          <p:spPr bwMode="auto">
            <a:xfrm flipH="1">
              <a:off x="215900" y="4445000"/>
              <a:ext cx="503238" cy="0"/>
            </a:xfrm>
            <a:prstGeom prst="line">
              <a:avLst/>
            </a:prstGeom>
            <a:ln>
              <a:solidFill>
                <a:srgbClr val="54280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Rectangle 3"/>
            <p:cNvSpPr/>
            <p:nvPr/>
          </p:nvSpPr>
          <p:spPr bwMode="auto">
            <a:xfrm>
              <a:off x="647700" y="5129213"/>
              <a:ext cx="792163" cy="1728787"/>
            </a:xfrm>
            <a:prstGeom prst="rect">
              <a:avLst/>
            </a:prstGeom>
            <a:solidFill>
              <a:srgbClr val="54280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r-HR"/>
            </a:p>
          </p:txBody>
        </p:sp>
      </p:grpSp>
      <p:sp>
        <p:nvSpPr>
          <p:cNvPr id="13" name="Moon 12"/>
          <p:cNvSpPr/>
          <p:nvPr/>
        </p:nvSpPr>
        <p:spPr>
          <a:xfrm rot="20678182">
            <a:off x="7540663" y="311346"/>
            <a:ext cx="909529" cy="1830693"/>
          </a:xfrm>
          <a:prstGeom prst="moon">
            <a:avLst>
              <a:gd name="adj" fmla="val 39855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/>
          </a:p>
        </p:txBody>
      </p:sp>
      <p:grpSp>
        <p:nvGrpSpPr>
          <p:cNvPr id="46" name="Group 45"/>
          <p:cNvGrpSpPr/>
          <p:nvPr/>
        </p:nvGrpSpPr>
        <p:grpSpPr>
          <a:xfrm>
            <a:off x="611560" y="188640"/>
            <a:ext cx="6552728" cy="1656184"/>
            <a:chOff x="611560" y="188640"/>
            <a:chExt cx="6552728" cy="1656184"/>
          </a:xfrm>
          <a:effectLst>
            <a:glow rad="1397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15" name="4-Point Star 14"/>
            <p:cNvSpPr/>
            <p:nvPr/>
          </p:nvSpPr>
          <p:spPr>
            <a:xfrm>
              <a:off x="5076056" y="620688"/>
              <a:ext cx="609600" cy="609600"/>
            </a:xfrm>
            <a:prstGeom prst="star4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6" name="4-Point Star 15"/>
            <p:cNvSpPr/>
            <p:nvPr/>
          </p:nvSpPr>
          <p:spPr>
            <a:xfrm>
              <a:off x="6732240" y="260648"/>
              <a:ext cx="432048" cy="490364"/>
            </a:xfrm>
            <a:prstGeom prst="star4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7" name="4-Point Star 16"/>
            <p:cNvSpPr/>
            <p:nvPr/>
          </p:nvSpPr>
          <p:spPr>
            <a:xfrm flipH="1" flipV="1">
              <a:off x="1475656" y="764704"/>
              <a:ext cx="525760" cy="626368"/>
            </a:xfrm>
            <a:prstGeom prst="star4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8" name="4-Point Star 17"/>
            <p:cNvSpPr/>
            <p:nvPr/>
          </p:nvSpPr>
          <p:spPr>
            <a:xfrm>
              <a:off x="2195736" y="188640"/>
              <a:ext cx="576064" cy="576064"/>
            </a:xfrm>
            <a:prstGeom prst="star4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20" name="4-Point Star 19"/>
            <p:cNvSpPr/>
            <p:nvPr/>
          </p:nvSpPr>
          <p:spPr>
            <a:xfrm>
              <a:off x="611560" y="332656"/>
              <a:ext cx="576064" cy="576064"/>
            </a:xfrm>
            <a:prstGeom prst="star4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21" name="4-Point Star 20"/>
            <p:cNvSpPr/>
            <p:nvPr/>
          </p:nvSpPr>
          <p:spPr>
            <a:xfrm>
              <a:off x="6156176" y="1196752"/>
              <a:ext cx="576064" cy="576064"/>
            </a:xfrm>
            <a:prstGeom prst="star4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22" name="4-Point Star 21"/>
            <p:cNvSpPr/>
            <p:nvPr/>
          </p:nvSpPr>
          <p:spPr>
            <a:xfrm>
              <a:off x="3707904" y="404664"/>
              <a:ext cx="576064" cy="576064"/>
            </a:xfrm>
            <a:prstGeom prst="star4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23" name="4-Point Star 22"/>
            <p:cNvSpPr/>
            <p:nvPr/>
          </p:nvSpPr>
          <p:spPr>
            <a:xfrm>
              <a:off x="3203848" y="1268760"/>
              <a:ext cx="576064" cy="576064"/>
            </a:xfrm>
            <a:prstGeom prst="star4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  <p:pic>
        <p:nvPicPr>
          <p:cNvPr id="24" name="Picture 3" descr="d:\users\ucenik05\Local Settings\Temporary Internet Files\Content.IE5\RJX0O0LP\MC900440349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76456" y="5301208"/>
            <a:ext cx="3513127" cy="18297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4.44444E-6 L -0.31493 4.44444E-6 " pathEditMode="relative" ptsTypes="AA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7.03704E-6 C -0.04913 -0.00487 -0.09826 -0.0095 -0.1375 0.00161 C -0.17674 0.01272 -0.21875 0.05671 -0.23507 0.06666 " pathEditMode="relative" ptsTypes="aaA">
                                      <p:cBhvr>
                                        <p:cTn id="2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2.77778E-7 3.7037E-6 C -0.08229 -0.0294 -0.16441 -0.0588 -0.23524 -0.04098 C -0.30625 -0.02292 -0.36597 0.04305 -0.42552 0.10926 " pathEditMode="relative" rAng="0" ptsTypes="aaA">
                                      <p:cBhvr>
                                        <p:cTn id="2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00" y="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61111E-6 -0.00185 C -0.11598 -0.00509 -0.23177 -0.0081 -0.30313 0.0125 C -0.37466 0.03311 -0.40591 0.1044 -0.429 0.12223 " pathEditMode="relative" rAng="0" ptsTypes="aaA">
                                      <p:cBhvr>
                                        <p:cTn id="2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500" y="5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212</TotalTime>
  <Words>117</Words>
  <Application>Microsoft Office PowerPoint</Application>
  <PresentationFormat>On-screen Show (4:3)</PresentationFormat>
  <Paragraphs>15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NAPRAVILE: Jelena Pocedulić i Lea Šoljan </vt:lpstr>
    </vt:vector>
  </TitlesOfParts>
  <Company>MZOS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ucenik</dc:creator>
  <cp:lastModifiedBy>mila</cp:lastModifiedBy>
  <cp:revision>24</cp:revision>
  <dcterms:created xsi:type="dcterms:W3CDTF">2013-11-07T14:55:18Z</dcterms:created>
  <dcterms:modified xsi:type="dcterms:W3CDTF">2013-12-26T11:42:34Z</dcterms:modified>
</cp:coreProperties>
</file>