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87" d="100"/>
          <a:sy n="87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AAA16F6-551B-4A61-A405-9383ABB21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3B720A-683E-4D57-9370-661A9AD6C780}" type="datetimeFigureOut">
              <a:rPr lang="en-US" smtClean="0"/>
              <a:pPr/>
              <a:t>12/20/2013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880" y="620688"/>
            <a:ext cx="7543800" cy="1141983"/>
          </a:xfrm>
        </p:spPr>
        <p:txBody>
          <a:bodyPr/>
          <a:lstStyle/>
          <a:p>
            <a:r>
              <a:rPr lang="hr-HR" dirty="0" smtClean="0"/>
              <a:t>Terenska nastava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6461760" cy="1066800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chemeClr val="accent1">
                    <a:lumMod val="50000"/>
                  </a:schemeClr>
                </a:solidFill>
              </a:rPr>
              <a:t>Geometrija u svakodnevnom </a:t>
            </a:r>
            <a:r>
              <a:rPr lang="hr-HR" sz="3200" dirty="0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hr-HR" sz="3200" dirty="0" smtClean="0">
                <a:solidFill>
                  <a:schemeClr val="accent1">
                    <a:lumMod val="50000"/>
                  </a:schemeClr>
                </a:solidFill>
              </a:rPr>
              <a:t>ivotu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2348880"/>
            <a:ext cx="9036496" cy="2564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</a:rPr>
              <a:t>Napravili: Deni Bigava,  Jozica Javorčić, Sara                    Bujačić, Andrija Jelavić Mitrović</a:t>
            </a:r>
          </a:p>
        </p:txBody>
      </p:sp>
    </p:spTree>
    <p:extLst>
      <p:ext uri="{BB962C8B-B14F-4D97-AF65-F5344CB8AC3E}">
        <p14:creationId xmlns:p14="http://schemas.microsoft.com/office/powerpoint/2010/main" val="847283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naDeni\Pictures\SLIKE\Deni izlet 23 listopad 2013\IMG_43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090"/>
            <a:ext cx="4320480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VanaDeni\Pictures\SLIKE\Deni izlet 23 listopad 2013\IMG_4392 - Copy -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43310"/>
            <a:ext cx="4197552" cy="2798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C:\Users\VanaDeni\Pictures\SLIKE\Deni izlet 23 listopad 2013\IMG_44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202081" cy="4803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naDeni\Pictures\SLIKE\Deni izlet 23 listopad 2013\IMG_44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464496" cy="2976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naDeni\Pictures\SLIKE\Deni izlet 23 listopad 2013\IMG_44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57608"/>
            <a:ext cx="5015100" cy="334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2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naDeni\Pictures\SLIKE\Deni izlet 23 listopad 2013\IMG_44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640" y="-13988"/>
            <a:ext cx="4223012" cy="3720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naDeni\Pictures\SLIKE\Deni izlet 23 listopad 2013\IMG_4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52" y="2816932"/>
            <a:ext cx="3996443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C:\Users\VanaDeni\Pictures\SLIKE\Deni izlet 23 listopad 2013\IMG_4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2" y="3967832"/>
            <a:ext cx="3981528" cy="2654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VanaDeni\Pictures\SLIKE\Deni izlet 23 listopad 2013\IMG_4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95" y="2686312"/>
            <a:ext cx="3996443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4" descr="C:\Users\VanaDeni\Pictures\SLIKE\Deni izlet 23 listopad 2013\IMG_4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5" y="3837212"/>
            <a:ext cx="3981528" cy="2654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VanaDeni\Pictures\SLIKE\Deni izlet 23 listopad 2013\IMG_4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38" y="2555692"/>
            <a:ext cx="3996443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4" descr="C:\Users\VanaDeni\Pictures\SLIKE\Deni izlet 23 listopad 2013\IMG_4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9" y="3706592"/>
            <a:ext cx="3981528" cy="2654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VanaDeni\Pictures\SLIKE\Deni izlet 23 listopad 2013\IMG_45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509" y="2505064"/>
            <a:ext cx="3996443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2" name="Picture 4" descr="C:\Users\VanaDeni\Pictures\SLIKE\Deni izlet 23 listopad 2013\IMG_44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70" y="3655964"/>
            <a:ext cx="3981528" cy="2654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Nadamo se da ste uživali!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6146" name="Picture 2" descr="C:\Users\VanaDeni\Pictures\SLIKE\Deni izlet 23 listopad 2013\IMG_4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9331"/>
            <a:ext cx="72008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276" y="692696"/>
            <a:ext cx="504056" cy="7200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4000" dirty="0" smtClean="0">
                <a:latin typeface="Brush Script MT" panose="03060802040406070304" pitchFamily="66" charset="0"/>
              </a:rPr>
              <a:t>a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  <p:pic>
        <p:nvPicPr>
          <p:cNvPr id="1026" name="Picture 2" descr="C:\Users\VanaDeni\Pictures\SLIKE\Poštanski_sandučić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96952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1291061"/>
            <a:ext cx="1656184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46620" y="2119153"/>
            <a:ext cx="504056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000" dirty="0">
                <a:latin typeface="Brush Script MT" panose="03060802040406070304" pitchFamily="66" charset="0"/>
              </a:rPr>
              <a:t>b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4168" y="4941168"/>
            <a:ext cx="182517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b="0" dirty="0" smtClean="0">
                <a:latin typeface="Brush Script MT" panose="03060802040406070304" pitchFamily="66" charset="0"/>
              </a:rPr>
              <a:t>a</a:t>
            </a:r>
            <a:r>
              <a:rPr lang="hr-HR" sz="3200" dirty="0" smtClean="0">
                <a:latin typeface="Brush Script MT" panose="03060802040406070304" pitchFamily="66" charset="0"/>
              </a:rPr>
              <a:t>=30cm </a:t>
            </a:r>
          </a:p>
          <a:p>
            <a:r>
              <a:rPr lang="hr-HR" sz="4400" dirty="0" smtClean="0">
                <a:latin typeface="Brush Script MT" panose="03060802040406070304" pitchFamily="66" charset="0"/>
              </a:rPr>
              <a:t>b</a:t>
            </a:r>
            <a:r>
              <a:rPr lang="hr-HR" sz="3200" dirty="0" smtClean="0">
                <a:latin typeface="Brush Script MT" panose="03060802040406070304" pitchFamily="66" charset="0"/>
              </a:rPr>
              <a:t>=37cm</a:t>
            </a:r>
            <a:endParaRPr lang="en-US" sz="3200" dirty="0">
              <a:latin typeface="Brush Script MT" panose="030608020404060703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4149080"/>
            <a:ext cx="5112568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Poštanski sandućič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85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149080"/>
            <a:ext cx="3965064" cy="8882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Kamen na crkvi 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4524375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44331" y="1844824"/>
            <a:ext cx="266429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12544" y="1216214"/>
            <a:ext cx="591641" cy="88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a</a:t>
            </a:r>
            <a:endParaRPr lang="en-US" sz="44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12283" y="2104426"/>
            <a:ext cx="591641" cy="88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b</a:t>
            </a:r>
            <a:endParaRPr lang="en-US" sz="44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2283" y="4869160"/>
            <a:ext cx="3392165" cy="19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a</a:t>
            </a:r>
            <a:r>
              <a:rPr lang="hr-HR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=131cm</a:t>
            </a:r>
          </a:p>
          <a:p>
            <a:r>
              <a:rPr lang="hr-HR" sz="5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b</a:t>
            </a:r>
            <a:r>
              <a:rPr lang="hr-HR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=</a:t>
            </a:r>
            <a:r>
              <a:rPr lang="hr-HR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49cm</a:t>
            </a: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617" y="3789040"/>
            <a:ext cx="3366374" cy="936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4000" b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Kamen na rivi </a:t>
            </a:r>
            <a:endParaRPr lang="en-US" sz="40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VanaDeni\Pictures\SLIKE\Deni izlet 23 listopad 2013\IMG_4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10445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6176" y="1700808"/>
            <a:ext cx="1656184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38528" y="1082452"/>
            <a:ext cx="7200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a</a:t>
            </a:r>
            <a:endParaRPr lang="en-US" sz="40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12360" y="1988840"/>
            <a:ext cx="7200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a</a:t>
            </a:r>
            <a:endParaRPr lang="en-US" sz="40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27466" y="4653136"/>
            <a:ext cx="266429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6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a</a:t>
            </a:r>
            <a:r>
              <a:rPr lang="hr-HR" sz="4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=</a:t>
            </a:r>
            <a:r>
              <a:rPr lang="hr-HR" sz="5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65cm</a:t>
            </a:r>
            <a:endParaRPr lang="en-US" sz="48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10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04" y="4293096"/>
            <a:ext cx="2088232" cy="936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4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Reklama </a:t>
            </a:r>
            <a:endParaRPr lang="en-US" sz="40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VanaDeni\Pictures\SLIKE\Deni izlet 23 listopad 2013\IMG_4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508" y="656693"/>
            <a:ext cx="410445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27948" y="476672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a</a:t>
            </a:r>
            <a:endParaRPr lang="en-US" sz="44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38232" y="2634610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53681" y="2168861"/>
            <a:ext cx="383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800" dirty="0">
                <a:solidFill>
                  <a:srgbClr val="000000">
                    <a:lumMod val="95000"/>
                    <a:lumOff val="5000"/>
                  </a:srgbClr>
                </a:solidFill>
                <a:latin typeface="Brush Script MT" panose="03060802040406070304" pitchFamily="66" charset="0"/>
              </a:rPr>
              <a:t>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95900" y="1124744"/>
            <a:ext cx="1584176" cy="2520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5860" y="5085184"/>
            <a:ext cx="3412604" cy="1772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a</a:t>
            </a:r>
            <a:r>
              <a:rPr lang="hr-HR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=</a:t>
            </a:r>
            <a:r>
              <a:rPr lang="hr-HR" sz="4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150cm</a:t>
            </a:r>
          </a:p>
          <a:p>
            <a:r>
              <a:rPr lang="hr-HR" sz="5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b</a:t>
            </a:r>
            <a:r>
              <a:rPr lang="hr-HR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=</a:t>
            </a:r>
            <a:r>
              <a:rPr lang="hr-HR" sz="4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229cm</a:t>
            </a:r>
            <a:endParaRPr lang="en-US" sz="44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643" y="3356992"/>
            <a:ext cx="1728192" cy="792088"/>
          </a:xfrm>
        </p:spPr>
        <p:txBody>
          <a:bodyPr/>
          <a:lstStyle/>
          <a:p>
            <a:pPr marL="114300" indent="0">
              <a:buNone/>
            </a:pPr>
            <a:r>
              <a:rPr lang="hr-HR" sz="3600" b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Trokut </a:t>
            </a:r>
            <a:endParaRPr lang="en-US" b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VanaDeni\Pictures\SLIKE\Deni izlet 23 listopad 2013\IMG_4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510390" cy="2340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Isosceles Triangle 3"/>
          <p:cNvSpPr/>
          <p:nvPr/>
        </p:nvSpPr>
        <p:spPr>
          <a:xfrm>
            <a:off x="5400092" y="278650"/>
            <a:ext cx="2232248" cy="172819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28652" y="746702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a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04676" y="1934834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b</a:t>
            </a:r>
            <a:endParaRPr lang="en-US" sz="18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95100" y="787908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c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24646" y="2514202"/>
            <a:ext cx="432048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a</a:t>
            </a:r>
            <a:r>
              <a:rPr lang="hr-HR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=</a:t>
            </a:r>
            <a:r>
              <a:rPr lang="hr-HR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42cm b</a:t>
            </a:r>
            <a:r>
              <a:rPr lang="hr-HR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=</a:t>
            </a:r>
            <a:r>
              <a:rPr lang="hr-HR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46cm  </a:t>
            </a:r>
            <a:r>
              <a:rPr lang="hr-HR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c</a:t>
            </a:r>
            <a:r>
              <a:rPr lang="hr-HR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=</a:t>
            </a:r>
            <a:r>
              <a:rPr lang="hr-HR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44cm </a:t>
            </a:r>
            <a:endParaRPr lang="en-US" sz="11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48632" y="3356992"/>
            <a:ext cx="36838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239234" y="4293850"/>
            <a:ext cx="3769637" cy="2015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03136" y="3377152"/>
            <a:ext cx="3939030" cy="2138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O</a:t>
            </a:r>
            <a:r>
              <a:rPr lang="hr-HR" sz="3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hr-HR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a</a:t>
            </a:r>
            <a:r>
              <a:rPr lang="hr-HR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+</a:t>
            </a:r>
            <a:r>
              <a:rPr lang="hr-HR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b</a:t>
            </a:r>
            <a:r>
              <a:rPr lang="hr-HR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+</a:t>
            </a:r>
            <a:r>
              <a:rPr lang="hr-HR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c</a:t>
            </a:r>
          </a:p>
          <a:p>
            <a:r>
              <a:rPr lang="hr-HR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O= 42+46+44</a:t>
            </a:r>
          </a:p>
          <a:p>
            <a:r>
              <a:rPr lang="hr-HR" sz="4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hr-HR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O = 132cm</a:t>
            </a:r>
          </a:p>
          <a:p>
            <a:r>
              <a:rPr lang="hr-HR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     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418" y="4581128"/>
            <a:ext cx="4359394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1520" y="3909236"/>
            <a:ext cx="3960440" cy="2832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99592" y="4005064"/>
            <a:ext cx="4083046" cy="228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  <p:bldP spid="8" grpId="0"/>
      <p:bldP spid="9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76" y="1047056"/>
            <a:ext cx="504056" cy="792088"/>
          </a:xfrm>
        </p:spPr>
        <p:txBody>
          <a:bodyPr/>
          <a:lstStyle/>
          <a:p>
            <a:r>
              <a:rPr lang="hr-HR" dirty="0" smtClean="0">
                <a:latin typeface="Brush Script MT" panose="03060802040406070304" pitchFamily="66" charset="0"/>
              </a:rPr>
              <a:t>a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811570"/>
            <a:ext cx="3001144" cy="155790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hr-HR" sz="2800" dirty="0" smtClean="0">
                <a:latin typeface="Brush Script MT" panose="03060802040406070304" pitchFamily="66" charset="0"/>
              </a:rPr>
              <a:t>O= a+b+c</a:t>
            </a:r>
          </a:p>
          <a:p>
            <a:pPr marL="114300" indent="0">
              <a:buNone/>
            </a:pPr>
            <a:r>
              <a:rPr lang="hr-HR" sz="2800" dirty="0" smtClean="0">
                <a:latin typeface="Brush Script MT" panose="03060802040406070304" pitchFamily="66" charset="0"/>
              </a:rPr>
              <a:t>O=4cm+3cm+5cm</a:t>
            </a:r>
          </a:p>
          <a:p>
            <a:pPr marL="114300" indent="0">
              <a:buNone/>
            </a:pPr>
            <a:r>
              <a:rPr lang="hr-HR" sz="2800" dirty="0" smtClean="0">
                <a:latin typeface="Brush Script MT" panose="03060802040406070304" pitchFamily="66" charset="0"/>
              </a:rPr>
              <a:t>O=12cm</a:t>
            </a:r>
          </a:p>
          <a:p>
            <a:pPr marL="114300" indent="0">
              <a:buNone/>
            </a:pPr>
            <a:endParaRPr lang="hr-HR" sz="2800" dirty="0" smtClean="0">
              <a:latin typeface="Brush Script MT" panose="03060802040406070304" pitchFamily="66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115616" y="692696"/>
            <a:ext cx="2592288" cy="1656184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26020" y="2204864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Brush Script MT" panose="03060802040406070304" pitchFamily="66" charset="0"/>
              </a:rPr>
              <a:t>b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6962" y="908720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Brush Script MT" panose="03060802040406070304" pitchFamily="66" charset="0"/>
              </a:rPr>
              <a:t>c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0962" y="2798058"/>
            <a:ext cx="3816424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latin typeface="Brush Script MT" panose="03060802040406070304" pitchFamily="66" charset="0"/>
              </a:rPr>
              <a:t>P</a:t>
            </a:r>
            <a:r>
              <a:rPr lang="hr-HR" sz="3600" dirty="0" smtClean="0">
                <a:latin typeface="Brush Script MT" panose="03060802040406070304" pitchFamily="66" charset="0"/>
              </a:rPr>
              <a:t>=</a:t>
            </a:r>
            <a:r>
              <a:rPr lang="hr-HR" dirty="0" smtClean="0">
                <a:latin typeface="Brush Script MT" panose="03060802040406070304" pitchFamily="66" charset="0"/>
              </a:rPr>
              <a:t>a</a:t>
            </a:r>
            <a:r>
              <a:rPr lang="hr-HR" sz="3600" dirty="0" smtClean="0">
                <a:latin typeface="Brush Script MT" panose="03060802040406070304" pitchFamily="66" charset="0"/>
              </a:rPr>
              <a:t>×</a:t>
            </a:r>
            <a:r>
              <a:rPr lang="hr-HR" dirty="0" smtClean="0">
                <a:latin typeface="Brush Script MT" panose="03060802040406070304" pitchFamily="66" charset="0"/>
              </a:rPr>
              <a:t>b:</a:t>
            </a:r>
            <a:r>
              <a:rPr lang="hr-HR" sz="4400" dirty="0" smtClean="0">
                <a:latin typeface="Brush Script MT" panose="03060802040406070304" pitchFamily="66" charset="0"/>
              </a:rPr>
              <a:t>2</a:t>
            </a:r>
          </a:p>
          <a:p>
            <a:r>
              <a:rPr lang="hr-HR" dirty="0" smtClean="0">
                <a:latin typeface="Brush Script MT" panose="03060802040406070304" pitchFamily="66" charset="0"/>
              </a:rPr>
              <a:t>P</a:t>
            </a:r>
            <a:r>
              <a:rPr lang="hr-HR" sz="4000" dirty="0" smtClean="0">
                <a:latin typeface="Brush Script MT" panose="03060802040406070304" pitchFamily="66" charset="0"/>
              </a:rPr>
              <a:t>=</a:t>
            </a:r>
            <a:r>
              <a:rPr lang="hr-HR" dirty="0" smtClean="0">
                <a:latin typeface="Brush Script MT" panose="03060802040406070304" pitchFamily="66" charset="0"/>
              </a:rPr>
              <a:t>4</a:t>
            </a:r>
            <a:r>
              <a:rPr lang="hr-HR" sz="4400" dirty="0" smtClean="0">
                <a:latin typeface="Brush Script MT" panose="03060802040406070304" pitchFamily="66" charset="0"/>
              </a:rPr>
              <a:t>×</a:t>
            </a:r>
            <a:r>
              <a:rPr lang="hr-HR" dirty="0" smtClean="0">
                <a:latin typeface="Brush Script MT" panose="03060802040406070304" pitchFamily="66" charset="0"/>
              </a:rPr>
              <a:t>3:2</a:t>
            </a:r>
          </a:p>
          <a:p>
            <a:r>
              <a:rPr lang="hr-HR" dirty="0" smtClean="0">
                <a:latin typeface="Brush Script MT" panose="03060802040406070304" pitchFamily="66" charset="0"/>
              </a:rPr>
              <a:t>P</a:t>
            </a:r>
            <a:r>
              <a:rPr lang="hr-HR" sz="4000" dirty="0" smtClean="0">
                <a:latin typeface="Brush Script MT" panose="03060802040406070304" pitchFamily="66" charset="0"/>
              </a:rPr>
              <a:t>=</a:t>
            </a:r>
            <a:r>
              <a:rPr lang="hr-HR" dirty="0" smtClean="0">
                <a:latin typeface="Brush Script MT" panose="03060802040406070304" pitchFamily="66" charset="0"/>
              </a:rPr>
              <a:t>12:2</a:t>
            </a:r>
          </a:p>
          <a:p>
            <a:r>
              <a:rPr lang="hr-HR" dirty="0" smtClean="0">
                <a:latin typeface="Brush Script MT" panose="03060802040406070304" pitchFamily="66" charset="0"/>
              </a:rPr>
              <a:t>P</a:t>
            </a:r>
            <a:r>
              <a:rPr lang="hr-HR" sz="4000" dirty="0" smtClean="0">
                <a:latin typeface="Brush Script MT" panose="03060802040406070304" pitchFamily="66" charset="0"/>
              </a:rPr>
              <a:t>=</a:t>
            </a:r>
            <a:r>
              <a:rPr lang="hr-HR" dirty="0" smtClean="0">
                <a:latin typeface="Brush Script MT" panose="03060802040406070304" pitchFamily="66" charset="0"/>
              </a:rPr>
              <a:t>6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47864" y="2798058"/>
            <a:ext cx="4824536" cy="4059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latin typeface="Baskerville Old Face" panose="02020602080505020303" pitchFamily="18" charset="0"/>
              </a:rPr>
              <a:t>Stari Egipćani znali su za pravokutan trokut sa stranicama 3,4,5 mjernih jedinica. Svoje su znanje domišljato primjenjivali pri ucrtavanju granica zemljišnih posjeda nako svage poplave Nila. Uzeli su uže i čvorovima ga razdjelili na 12 jednakih dijelova. 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naDeni\Pictures\SLIKE\Deni izlet 23 listopad 2013\IMG_4288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0045608"/>
            <a:ext cx="2520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naDeni\Pictures\SLIKE\Deni izlet 23 listopad 2013\IMG_4288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-15087600"/>
            <a:ext cx="2520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naDeni\Pictures\SLIKE\Deni izlet 23 listopad 2013\IMG_4288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-15087600"/>
            <a:ext cx="7200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naDeni\Pictures\SLIKE\Deni izlet 23 listopad 2013\IMG_4288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39" y="149387"/>
            <a:ext cx="2688299" cy="5735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naDeni\Pictures\SLIKE\Deni izlet 23 listopad 2013\IMG_4323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734453" cy="3156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31" name="Picture 7" descr="C:\Users\VanaDeni\Pictures\SLIKE\Deni izlet 23 listopad 2013\IMG_4231 - 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5" y="332656"/>
            <a:ext cx="4261206" cy="28408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naDeni\Pictures\SLIKE\Deni izlet 23 listopad 2013\IMG_43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70" y="116632"/>
            <a:ext cx="4536504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naDeni\Pictures\SLIKE\Deni izlet 23 listopad 2013\IMG_4348 -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6" y="3717032"/>
            <a:ext cx="4212468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C:\Users\VanaDeni\Pictures\SLIKE\Deni izlet 23 listopad 2013\IMG_43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553277"/>
            <a:ext cx="3419872" cy="3972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171</TotalTime>
  <Words>122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Baskerville Old Face</vt:lpstr>
      <vt:lpstr>Brush Script MT</vt:lpstr>
      <vt:lpstr>Calibri</vt:lpstr>
      <vt:lpstr>Cambria</vt:lpstr>
      <vt:lpstr>Wingdings</vt:lpstr>
      <vt:lpstr>Adjacency</vt:lpstr>
      <vt:lpstr>Terenska nastava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Nadamo se da ste uživali! 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</dc:title>
  <dc:creator>VanaDeni</dc:creator>
  <cp:lastModifiedBy>mila</cp:lastModifiedBy>
  <cp:revision>20</cp:revision>
  <dcterms:created xsi:type="dcterms:W3CDTF">2013-11-05T09:12:23Z</dcterms:created>
  <dcterms:modified xsi:type="dcterms:W3CDTF">2013-12-20T18:36:32Z</dcterms:modified>
</cp:coreProperties>
</file>